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3" r:id="rId5"/>
    <p:sldId id="294" r:id="rId6"/>
    <p:sldId id="256" r:id="rId7"/>
    <p:sldId id="301" r:id="rId8"/>
    <p:sldId id="257" r:id="rId9"/>
    <p:sldId id="295" r:id="rId10"/>
    <p:sldId id="296" r:id="rId11"/>
    <p:sldId id="297" r:id="rId12"/>
    <p:sldId id="258" r:id="rId13"/>
    <p:sldId id="261" r:id="rId14"/>
    <p:sldId id="263" r:id="rId15"/>
    <p:sldId id="262" r:id="rId16"/>
    <p:sldId id="259" r:id="rId17"/>
    <p:sldId id="302" r:id="rId18"/>
    <p:sldId id="281" r:id="rId19"/>
    <p:sldId id="282" r:id="rId20"/>
    <p:sldId id="283" r:id="rId21"/>
    <p:sldId id="304" r:id="rId22"/>
    <p:sldId id="303" r:id="rId23"/>
    <p:sldId id="307" r:id="rId24"/>
    <p:sldId id="305" r:id="rId25"/>
    <p:sldId id="267" r:id="rId26"/>
    <p:sldId id="265" r:id="rId27"/>
    <p:sldId id="308" r:id="rId28"/>
    <p:sldId id="264" r:id="rId29"/>
    <p:sldId id="288" r:id="rId30"/>
    <p:sldId id="324" r:id="rId31"/>
    <p:sldId id="289" r:id="rId32"/>
    <p:sldId id="290" r:id="rId33"/>
    <p:sldId id="309" r:id="rId34"/>
    <p:sldId id="310" r:id="rId35"/>
    <p:sldId id="311" r:id="rId36"/>
    <p:sldId id="313" r:id="rId37"/>
    <p:sldId id="312" r:id="rId38"/>
    <p:sldId id="314" r:id="rId39"/>
    <p:sldId id="325" r:id="rId40"/>
    <p:sldId id="291" r:id="rId41"/>
    <p:sldId id="315" r:id="rId42"/>
    <p:sldId id="316" r:id="rId43"/>
    <p:sldId id="317" r:id="rId44"/>
    <p:sldId id="318" r:id="rId45"/>
    <p:sldId id="319" r:id="rId46"/>
    <p:sldId id="320" r:id="rId47"/>
    <p:sldId id="321" r:id="rId48"/>
    <p:sldId id="323" r:id="rId49"/>
    <p:sldId id="292" r:id="rId50"/>
    <p:sldId id="32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25974-4A91-4682-BBA2-7DBAA055B057}" v="85" dt="2025-01-06T20:40:20.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Clarke" userId="19457e8f-4446-4095-adf5-2b1db41e58b9" providerId="ADAL" clId="{69D25974-4A91-4682-BBA2-7DBAA055B057}"/>
    <pc:docChg chg="undo redo custSel addSld delSld modSld sldOrd modMainMaster">
      <pc:chgData name="Geoffrey Clarke" userId="19457e8f-4446-4095-adf5-2b1db41e58b9" providerId="ADAL" clId="{69D25974-4A91-4682-BBA2-7DBAA055B057}" dt="2025-01-06T20:40:20.322" v="6363" actId="20577"/>
      <pc:docMkLst>
        <pc:docMk/>
      </pc:docMkLst>
      <pc:sldChg chg="addSp modSp mod setBg">
        <pc:chgData name="Geoffrey Clarke" userId="19457e8f-4446-4095-adf5-2b1db41e58b9" providerId="ADAL" clId="{69D25974-4A91-4682-BBA2-7DBAA055B057}" dt="2025-01-06T15:15:54.555" v="3318"/>
        <pc:sldMkLst>
          <pc:docMk/>
          <pc:sldMk cId="652168851" sldId="256"/>
        </pc:sldMkLst>
        <pc:spChg chg="mod">
          <ac:chgData name="Geoffrey Clarke" userId="19457e8f-4446-4095-adf5-2b1db41e58b9" providerId="ADAL" clId="{69D25974-4A91-4682-BBA2-7DBAA055B057}" dt="2025-01-06T14:08:21.899" v="792" actId="20577"/>
          <ac:spMkLst>
            <pc:docMk/>
            <pc:sldMk cId="652168851" sldId="256"/>
            <ac:spMk id="4" creationId="{A55DBABB-0492-416D-BFDC-BF1FD79316F7}"/>
          </ac:spMkLst>
        </pc:spChg>
        <pc:picChg chg="add mod">
          <ac:chgData name="Geoffrey Clarke" userId="19457e8f-4446-4095-adf5-2b1db41e58b9" providerId="ADAL" clId="{69D25974-4A91-4682-BBA2-7DBAA055B057}" dt="2025-01-06T14:01:16.892" v="13" actId="14100"/>
          <ac:picMkLst>
            <pc:docMk/>
            <pc:sldMk cId="652168851" sldId="256"/>
            <ac:picMk id="2" creationId="{228A54BB-672E-DDD9-53FD-3B55FFCF4A4E}"/>
          </ac:picMkLst>
        </pc:picChg>
      </pc:sldChg>
      <pc:sldChg chg="modSp mod setBg">
        <pc:chgData name="Geoffrey Clarke" userId="19457e8f-4446-4095-adf5-2b1db41e58b9" providerId="ADAL" clId="{69D25974-4A91-4682-BBA2-7DBAA055B057}" dt="2025-01-06T15:15:54.555" v="3318"/>
        <pc:sldMkLst>
          <pc:docMk/>
          <pc:sldMk cId="3513827863" sldId="257"/>
        </pc:sldMkLst>
        <pc:spChg chg="mod">
          <ac:chgData name="Geoffrey Clarke" userId="19457e8f-4446-4095-adf5-2b1db41e58b9" providerId="ADAL" clId="{69D25974-4A91-4682-BBA2-7DBAA055B057}" dt="2025-01-06T14:17:03.143" v="995" actId="20577"/>
          <ac:spMkLst>
            <pc:docMk/>
            <pc:sldMk cId="3513827863" sldId="257"/>
            <ac:spMk id="4" creationId="{A55DBABB-0492-416D-BFDC-BF1FD79316F7}"/>
          </ac:spMkLst>
        </pc:spChg>
      </pc:sldChg>
      <pc:sldChg chg="addSp delSp modSp mod setBg">
        <pc:chgData name="Geoffrey Clarke" userId="19457e8f-4446-4095-adf5-2b1db41e58b9" providerId="ADAL" clId="{69D25974-4A91-4682-BBA2-7DBAA055B057}" dt="2025-01-06T15:15:54.555" v="3318"/>
        <pc:sldMkLst>
          <pc:docMk/>
          <pc:sldMk cId="3127041204" sldId="258"/>
        </pc:sldMkLst>
        <pc:spChg chg="del">
          <ac:chgData name="Geoffrey Clarke" userId="19457e8f-4446-4095-adf5-2b1db41e58b9" providerId="ADAL" clId="{69D25974-4A91-4682-BBA2-7DBAA055B057}" dt="2025-01-06T14:30:55.902" v="1483" actId="478"/>
          <ac:spMkLst>
            <pc:docMk/>
            <pc:sldMk cId="3127041204" sldId="258"/>
            <ac:spMk id="4" creationId="{A55DBABB-0492-416D-BFDC-BF1FD79316F7}"/>
          </ac:spMkLst>
        </pc:spChg>
        <pc:spChg chg="add">
          <ac:chgData name="Geoffrey Clarke" userId="19457e8f-4446-4095-adf5-2b1db41e58b9" providerId="ADAL" clId="{69D25974-4A91-4682-BBA2-7DBAA055B057}" dt="2025-01-06T14:31:16.017" v="1487" actId="26606"/>
          <ac:spMkLst>
            <pc:docMk/>
            <pc:sldMk cId="3127041204" sldId="258"/>
            <ac:spMk id="8" creationId="{42A4FC2C-047E-45A5-965D-8E1E3BF09BC6}"/>
          </ac:spMkLst>
        </pc:spChg>
        <pc:picChg chg="add mod">
          <ac:chgData name="Geoffrey Clarke" userId="19457e8f-4446-4095-adf5-2b1db41e58b9" providerId="ADAL" clId="{69D25974-4A91-4682-BBA2-7DBAA055B057}" dt="2025-01-06T14:31:54.905" v="1491" actId="1076"/>
          <ac:picMkLst>
            <pc:docMk/>
            <pc:sldMk cId="3127041204" sldId="258"/>
            <ac:picMk id="3" creationId="{77C6E0CE-077D-3068-5A62-CC32B61CE0EE}"/>
          </ac:picMkLst>
        </pc:picChg>
      </pc:sldChg>
      <pc:sldChg chg="addSp modSp mod ord setBg">
        <pc:chgData name="Geoffrey Clarke" userId="19457e8f-4446-4095-adf5-2b1db41e58b9" providerId="ADAL" clId="{69D25974-4A91-4682-BBA2-7DBAA055B057}" dt="2025-01-06T15:15:54.555" v="3318"/>
        <pc:sldMkLst>
          <pc:docMk/>
          <pc:sldMk cId="2439680274" sldId="259"/>
        </pc:sldMkLst>
        <pc:spChg chg="mod">
          <ac:chgData name="Geoffrey Clarke" userId="19457e8f-4446-4095-adf5-2b1db41e58b9" providerId="ADAL" clId="{69D25974-4A91-4682-BBA2-7DBAA055B057}" dt="2025-01-06T14:45:08.562" v="2177" actId="14100"/>
          <ac:spMkLst>
            <pc:docMk/>
            <pc:sldMk cId="2439680274" sldId="259"/>
            <ac:spMk id="4" creationId="{A55DBABB-0492-416D-BFDC-BF1FD79316F7}"/>
          </ac:spMkLst>
        </pc:spChg>
        <pc:picChg chg="add mod">
          <ac:chgData name="Geoffrey Clarke" userId="19457e8f-4446-4095-adf5-2b1db41e58b9" providerId="ADAL" clId="{69D25974-4A91-4682-BBA2-7DBAA055B057}" dt="2025-01-06T14:45:17.230" v="2179" actId="1076"/>
          <ac:picMkLst>
            <pc:docMk/>
            <pc:sldMk cId="2439680274" sldId="259"/>
            <ac:picMk id="2" creationId="{1D0F4008-4F2D-22FB-116D-E7A9FD60E8BD}"/>
          </ac:picMkLst>
        </pc:picChg>
      </pc:sldChg>
      <pc:sldChg chg="del setBg">
        <pc:chgData name="Geoffrey Clarke" userId="19457e8f-4446-4095-adf5-2b1db41e58b9" providerId="ADAL" clId="{69D25974-4A91-4682-BBA2-7DBAA055B057}" dt="2025-01-06T16:18:05.996" v="6148" actId="47"/>
        <pc:sldMkLst>
          <pc:docMk/>
          <pc:sldMk cId="2400641918" sldId="260"/>
        </pc:sldMkLst>
      </pc:sldChg>
      <pc:sldChg chg="addSp modSp mod setBg">
        <pc:chgData name="Geoffrey Clarke" userId="19457e8f-4446-4095-adf5-2b1db41e58b9" providerId="ADAL" clId="{69D25974-4A91-4682-BBA2-7DBAA055B057}" dt="2025-01-06T15:15:54.555" v="3318"/>
        <pc:sldMkLst>
          <pc:docMk/>
          <pc:sldMk cId="2001090405" sldId="261"/>
        </pc:sldMkLst>
        <pc:spChg chg="mod">
          <ac:chgData name="Geoffrey Clarke" userId="19457e8f-4446-4095-adf5-2b1db41e58b9" providerId="ADAL" clId="{69D25974-4A91-4682-BBA2-7DBAA055B057}" dt="2025-01-06T14:36:20.803" v="1914" actId="20577"/>
          <ac:spMkLst>
            <pc:docMk/>
            <pc:sldMk cId="2001090405" sldId="261"/>
            <ac:spMk id="4" creationId="{A55DBABB-0492-416D-BFDC-BF1FD79316F7}"/>
          </ac:spMkLst>
        </pc:spChg>
        <pc:picChg chg="add mod">
          <ac:chgData name="Geoffrey Clarke" userId="19457e8f-4446-4095-adf5-2b1db41e58b9" providerId="ADAL" clId="{69D25974-4A91-4682-BBA2-7DBAA055B057}" dt="2025-01-06T14:32:31.092" v="1495" actId="14100"/>
          <ac:picMkLst>
            <pc:docMk/>
            <pc:sldMk cId="2001090405" sldId="261"/>
            <ac:picMk id="2" creationId="{934E34E0-936F-0BA0-7A88-F93262EA84D0}"/>
          </ac:picMkLst>
        </pc:picChg>
      </pc:sldChg>
      <pc:sldChg chg="addSp delSp mod setBg">
        <pc:chgData name="Geoffrey Clarke" userId="19457e8f-4446-4095-adf5-2b1db41e58b9" providerId="ADAL" clId="{69D25974-4A91-4682-BBA2-7DBAA055B057}" dt="2025-01-06T15:15:54.555" v="3318"/>
        <pc:sldMkLst>
          <pc:docMk/>
          <pc:sldMk cId="2972518535" sldId="262"/>
        </pc:sldMkLst>
        <pc:spChg chg="del">
          <ac:chgData name="Geoffrey Clarke" userId="19457e8f-4446-4095-adf5-2b1db41e58b9" providerId="ADAL" clId="{69D25974-4A91-4682-BBA2-7DBAA055B057}" dt="2025-01-06T14:39:24.569" v="1986" actId="478"/>
          <ac:spMkLst>
            <pc:docMk/>
            <pc:sldMk cId="2972518535" sldId="262"/>
            <ac:spMk id="4" creationId="{A55DBABB-0492-416D-BFDC-BF1FD79316F7}"/>
          </ac:spMkLst>
        </pc:spChg>
        <pc:picChg chg="add">
          <ac:chgData name="Geoffrey Clarke" userId="19457e8f-4446-4095-adf5-2b1db41e58b9" providerId="ADAL" clId="{69D25974-4A91-4682-BBA2-7DBAA055B057}" dt="2025-01-06T14:40:07.898" v="1987"/>
          <ac:picMkLst>
            <pc:docMk/>
            <pc:sldMk cId="2972518535" sldId="262"/>
            <ac:picMk id="2" creationId="{8E656736-91D5-88A2-A568-64C07CBAB86A}"/>
          </ac:picMkLst>
        </pc:picChg>
      </pc:sldChg>
      <pc:sldChg chg="addSp modSp mod setBg">
        <pc:chgData name="Geoffrey Clarke" userId="19457e8f-4446-4095-adf5-2b1db41e58b9" providerId="ADAL" clId="{69D25974-4A91-4682-BBA2-7DBAA055B057}" dt="2025-01-06T15:15:54.555" v="3318"/>
        <pc:sldMkLst>
          <pc:docMk/>
          <pc:sldMk cId="1777885704" sldId="263"/>
        </pc:sldMkLst>
        <pc:spChg chg="mod ord">
          <ac:chgData name="Geoffrey Clarke" userId="19457e8f-4446-4095-adf5-2b1db41e58b9" providerId="ADAL" clId="{69D25974-4A91-4682-BBA2-7DBAA055B057}" dt="2025-01-06T14:41:03.359" v="1991" actId="1076"/>
          <ac:spMkLst>
            <pc:docMk/>
            <pc:sldMk cId="1777885704" sldId="263"/>
            <ac:spMk id="4" creationId="{A55DBABB-0492-416D-BFDC-BF1FD79316F7}"/>
          </ac:spMkLst>
        </pc:spChg>
        <pc:spChg chg="add">
          <ac:chgData name="Geoffrey Clarke" userId="19457e8f-4446-4095-adf5-2b1db41e58b9" providerId="ADAL" clId="{69D25974-4A91-4682-BBA2-7DBAA055B057}" dt="2025-01-06T14:39:02.312" v="1984" actId="26606"/>
          <ac:spMkLst>
            <pc:docMk/>
            <pc:sldMk cId="1777885704" sldId="263"/>
            <ac:spMk id="9" creationId="{9203DE33-2CD4-4CA8-9AF3-37C3B65133B0}"/>
          </ac:spMkLst>
        </pc:spChg>
        <pc:spChg chg="add">
          <ac:chgData name="Geoffrey Clarke" userId="19457e8f-4446-4095-adf5-2b1db41e58b9" providerId="ADAL" clId="{69D25974-4A91-4682-BBA2-7DBAA055B057}" dt="2025-01-06T14:39:02.312" v="1984" actId="26606"/>
          <ac:spMkLst>
            <pc:docMk/>
            <pc:sldMk cId="1777885704" sldId="263"/>
            <ac:spMk id="11" creationId="{0AF57B88-1D4C-41FA-A761-EC1DD10C35CB}"/>
          </ac:spMkLst>
        </pc:spChg>
        <pc:spChg chg="add">
          <ac:chgData name="Geoffrey Clarke" userId="19457e8f-4446-4095-adf5-2b1db41e58b9" providerId="ADAL" clId="{69D25974-4A91-4682-BBA2-7DBAA055B057}" dt="2025-01-06T14:39:02.312" v="1984" actId="26606"/>
          <ac:spMkLst>
            <pc:docMk/>
            <pc:sldMk cId="1777885704" sldId="263"/>
            <ac:spMk id="13" creationId="{D2548F45-5164-4ABB-8212-7F293FDED8D4}"/>
          </ac:spMkLst>
        </pc:spChg>
        <pc:spChg chg="add">
          <ac:chgData name="Geoffrey Clarke" userId="19457e8f-4446-4095-adf5-2b1db41e58b9" providerId="ADAL" clId="{69D25974-4A91-4682-BBA2-7DBAA055B057}" dt="2025-01-06T14:39:02.312" v="1984" actId="26606"/>
          <ac:spMkLst>
            <pc:docMk/>
            <pc:sldMk cId="1777885704" sldId="263"/>
            <ac:spMk id="15" creationId="{5E81CCFB-7BEF-4186-86FB-D09450B4D02D}"/>
          </ac:spMkLst>
        </pc:spChg>
        <pc:picChg chg="add mod">
          <ac:chgData name="Geoffrey Clarke" userId="19457e8f-4446-4095-adf5-2b1db41e58b9" providerId="ADAL" clId="{69D25974-4A91-4682-BBA2-7DBAA055B057}" dt="2025-01-06T14:39:02.312" v="1984" actId="26606"/>
          <ac:picMkLst>
            <pc:docMk/>
            <pc:sldMk cId="1777885704" sldId="263"/>
            <ac:picMk id="3" creationId="{F5D181D6-972B-8E0F-4D9D-15ECB3676005}"/>
          </ac:picMkLst>
        </pc:picChg>
      </pc:sldChg>
      <pc:sldChg chg="addSp delSp modSp mod ord setBg">
        <pc:chgData name="Geoffrey Clarke" userId="19457e8f-4446-4095-adf5-2b1db41e58b9" providerId="ADAL" clId="{69D25974-4A91-4682-BBA2-7DBAA055B057}" dt="2025-01-06T15:29:38.446" v="4374" actId="20577"/>
        <pc:sldMkLst>
          <pc:docMk/>
          <pc:sldMk cId="1632906920" sldId="264"/>
        </pc:sldMkLst>
        <pc:spChg chg="mod">
          <ac:chgData name="Geoffrey Clarke" userId="19457e8f-4446-4095-adf5-2b1db41e58b9" providerId="ADAL" clId="{69D25974-4A91-4682-BBA2-7DBAA055B057}" dt="2025-01-06T15:29:38.446" v="4374" actId="20577"/>
          <ac:spMkLst>
            <pc:docMk/>
            <pc:sldMk cId="1632906920" sldId="264"/>
            <ac:spMk id="4" creationId="{A55DBABB-0492-416D-BFDC-BF1FD79316F7}"/>
          </ac:spMkLst>
        </pc:spChg>
        <pc:picChg chg="del">
          <ac:chgData name="Geoffrey Clarke" userId="19457e8f-4446-4095-adf5-2b1db41e58b9" providerId="ADAL" clId="{69D25974-4A91-4682-BBA2-7DBAA055B057}" dt="2025-01-06T15:10:54.097" v="3105" actId="478"/>
          <ac:picMkLst>
            <pc:docMk/>
            <pc:sldMk cId="1632906920" sldId="264"/>
            <ac:picMk id="2" creationId="{8ACA4312-22A6-A91D-3F4A-03D7CEFD9BD6}"/>
          </ac:picMkLst>
        </pc:picChg>
        <pc:picChg chg="add mod">
          <ac:chgData name="Geoffrey Clarke" userId="19457e8f-4446-4095-adf5-2b1db41e58b9" providerId="ADAL" clId="{69D25974-4A91-4682-BBA2-7DBAA055B057}" dt="2025-01-06T15:14:20.302" v="3311" actId="962"/>
          <ac:picMkLst>
            <pc:docMk/>
            <pc:sldMk cId="1632906920" sldId="264"/>
            <ac:picMk id="3" creationId="{AB830C89-0AE1-1831-D6E4-0AECAFE9EC98}"/>
          </ac:picMkLst>
        </pc:picChg>
      </pc:sldChg>
      <pc:sldChg chg="addSp delSp modSp mod ord setBg">
        <pc:chgData name="Geoffrey Clarke" userId="19457e8f-4446-4095-adf5-2b1db41e58b9" providerId="ADAL" clId="{69D25974-4A91-4682-BBA2-7DBAA055B057}" dt="2025-01-06T15:15:54.555" v="3318"/>
        <pc:sldMkLst>
          <pc:docMk/>
          <pc:sldMk cId="4235271809" sldId="265"/>
        </pc:sldMkLst>
        <pc:spChg chg="mod ord">
          <ac:chgData name="Geoffrey Clarke" userId="19457e8f-4446-4095-adf5-2b1db41e58b9" providerId="ADAL" clId="{69D25974-4A91-4682-BBA2-7DBAA055B057}" dt="2025-01-06T15:08:55.223" v="3103" actId="1076"/>
          <ac:spMkLst>
            <pc:docMk/>
            <pc:sldMk cId="4235271809" sldId="265"/>
            <ac:spMk id="4" creationId="{A55DBABB-0492-416D-BFDC-BF1FD79316F7}"/>
          </ac:spMkLst>
        </pc:spChg>
        <pc:spChg chg="add del">
          <ac:chgData name="Geoffrey Clarke" userId="19457e8f-4446-4095-adf5-2b1db41e58b9" providerId="ADAL" clId="{69D25974-4A91-4682-BBA2-7DBAA055B057}" dt="2025-01-06T14:59:42.258" v="2461" actId="26606"/>
          <ac:spMkLst>
            <pc:docMk/>
            <pc:sldMk cId="4235271809" sldId="265"/>
            <ac:spMk id="9" creationId="{06DA9DF9-31F7-4056-B42E-878CC92417B8}"/>
          </ac:spMkLst>
        </pc:spChg>
        <pc:spChg chg="add">
          <ac:chgData name="Geoffrey Clarke" userId="19457e8f-4446-4095-adf5-2b1db41e58b9" providerId="ADAL" clId="{69D25974-4A91-4682-BBA2-7DBAA055B057}" dt="2025-01-06T14:59:42.265" v="2462" actId="26606"/>
          <ac:spMkLst>
            <pc:docMk/>
            <pc:sldMk cId="4235271809" sldId="265"/>
            <ac:spMk id="11" creationId="{AB58EF07-17C2-48CF-ABB0-EEF1F17CB8F0}"/>
          </ac:spMkLst>
        </pc:spChg>
        <pc:spChg chg="add">
          <ac:chgData name="Geoffrey Clarke" userId="19457e8f-4446-4095-adf5-2b1db41e58b9" providerId="ADAL" clId="{69D25974-4A91-4682-BBA2-7DBAA055B057}" dt="2025-01-06T14:59:42.265" v="2462" actId="26606"/>
          <ac:spMkLst>
            <pc:docMk/>
            <pc:sldMk cId="4235271809" sldId="265"/>
            <ac:spMk id="12" creationId="{0671A8AE-40A1-4631-A6B8-581AFF065482}"/>
          </ac:spMkLst>
        </pc:spChg>
        <pc:spChg chg="add">
          <ac:chgData name="Geoffrey Clarke" userId="19457e8f-4446-4095-adf5-2b1db41e58b9" providerId="ADAL" clId="{69D25974-4A91-4682-BBA2-7DBAA055B057}" dt="2025-01-06T14:59:42.265" v="2462" actId="26606"/>
          <ac:spMkLst>
            <pc:docMk/>
            <pc:sldMk cId="4235271809" sldId="265"/>
            <ac:spMk id="13" creationId="{AF2F604E-43BE-4DC3-B983-E071523364F8}"/>
          </ac:spMkLst>
        </pc:spChg>
        <pc:spChg chg="add">
          <ac:chgData name="Geoffrey Clarke" userId="19457e8f-4446-4095-adf5-2b1db41e58b9" providerId="ADAL" clId="{69D25974-4A91-4682-BBA2-7DBAA055B057}" dt="2025-01-06T14:59:42.265" v="2462" actId="26606"/>
          <ac:spMkLst>
            <pc:docMk/>
            <pc:sldMk cId="4235271809" sldId="265"/>
            <ac:spMk id="15" creationId="{08C9B587-E65E-4B52-B37C-ABEBB6E87928}"/>
          </ac:spMkLst>
        </pc:spChg>
        <pc:picChg chg="add mod">
          <ac:chgData name="Geoffrey Clarke" userId="19457e8f-4446-4095-adf5-2b1db41e58b9" providerId="ADAL" clId="{69D25974-4A91-4682-BBA2-7DBAA055B057}" dt="2025-01-06T14:59:42.265" v="2462" actId="26606"/>
          <ac:picMkLst>
            <pc:docMk/>
            <pc:sldMk cId="4235271809" sldId="265"/>
            <ac:picMk id="3" creationId="{002FA4D7-AB14-84C9-A317-B43A186EF951}"/>
          </ac:picMkLst>
        </pc:picChg>
      </pc:sldChg>
      <pc:sldChg chg="del ord">
        <pc:chgData name="Geoffrey Clarke" userId="19457e8f-4446-4095-adf5-2b1db41e58b9" providerId="ADAL" clId="{69D25974-4A91-4682-BBA2-7DBAA055B057}" dt="2025-01-06T15:09:49.732" v="3104" actId="47"/>
        <pc:sldMkLst>
          <pc:docMk/>
          <pc:sldMk cId="2832676955" sldId="266"/>
        </pc:sldMkLst>
      </pc:sldChg>
      <pc:sldChg chg="addSp modSp mod ord setBg">
        <pc:chgData name="Geoffrey Clarke" userId="19457e8f-4446-4095-adf5-2b1db41e58b9" providerId="ADAL" clId="{69D25974-4A91-4682-BBA2-7DBAA055B057}" dt="2025-01-06T15:15:54.555" v="3318"/>
        <pc:sldMkLst>
          <pc:docMk/>
          <pc:sldMk cId="2162692284" sldId="267"/>
        </pc:sldMkLst>
        <pc:spChg chg="mod">
          <ac:chgData name="Geoffrey Clarke" userId="19457e8f-4446-4095-adf5-2b1db41e58b9" providerId="ADAL" clId="{69D25974-4A91-4682-BBA2-7DBAA055B057}" dt="2025-01-06T15:07:37.377" v="3024" actId="1035"/>
          <ac:spMkLst>
            <pc:docMk/>
            <pc:sldMk cId="2162692284" sldId="267"/>
            <ac:spMk id="4" creationId="{A55DBABB-0492-416D-BFDC-BF1FD79316F7}"/>
          </ac:spMkLst>
        </pc:spChg>
        <pc:picChg chg="add mod">
          <ac:chgData name="Geoffrey Clarke" userId="19457e8f-4446-4095-adf5-2b1db41e58b9" providerId="ADAL" clId="{69D25974-4A91-4682-BBA2-7DBAA055B057}" dt="2025-01-06T15:02:44.593" v="2550" actId="1076"/>
          <ac:picMkLst>
            <pc:docMk/>
            <pc:sldMk cId="2162692284" sldId="267"/>
            <ac:picMk id="3" creationId="{64354482-3BDB-28AD-2172-D8B0F5F606FB}"/>
          </ac:picMkLst>
        </pc:picChg>
      </pc:sldChg>
      <pc:sldChg chg="del setBg">
        <pc:chgData name="Geoffrey Clarke" userId="19457e8f-4446-4095-adf5-2b1db41e58b9" providerId="ADAL" clId="{69D25974-4A91-4682-BBA2-7DBAA055B057}" dt="2025-01-06T15:54:29.310" v="5130" actId="47"/>
        <pc:sldMkLst>
          <pc:docMk/>
          <pc:sldMk cId="3893024168" sldId="268"/>
        </pc:sldMkLst>
      </pc:sldChg>
      <pc:sldChg chg="del setBg">
        <pc:chgData name="Geoffrey Clarke" userId="19457e8f-4446-4095-adf5-2b1db41e58b9" providerId="ADAL" clId="{69D25974-4A91-4682-BBA2-7DBAA055B057}" dt="2025-01-06T16:17:58.755" v="6139" actId="47"/>
        <pc:sldMkLst>
          <pc:docMk/>
          <pc:sldMk cId="3114803991" sldId="269"/>
        </pc:sldMkLst>
      </pc:sldChg>
      <pc:sldChg chg="del setBg">
        <pc:chgData name="Geoffrey Clarke" userId="19457e8f-4446-4095-adf5-2b1db41e58b9" providerId="ADAL" clId="{69D25974-4A91-4682-BBA2-7DBAA055B057}" dt="2025-01-06T16:18:01.855" v="6144" actId="47"/>
        <pc:sldMkLst>
          <pc:docMk/>
          <pc:sldMk cId="4119537697" sldId="270"/>
        </pc:sldMkLst>
      </pc:sldChg>
      <pc:sldChg chg="del setBg">
        <pc:chgData name="Geoffrey Clarke" userId="19457e8f-4446-4095-adf5-2b1db41e58b9" providerId="ADAL" clId="{69D25974-4A91-4682-BBA2-7DBAA055B057}" dt="2025-01-06T16:17:58.049" v="6138" actId="47"/>
        <pc:sldMkLst>
          <pc:docMk/>
          <pc:sldMk cId="3374363926" sldId="271"/>
        </pc:sldMkLst>
      </pc:sldChg>
      <pc:sldChg chg="del setBg">
        <pc:chgData name="Geoffrey Clarke" userId="19457e8f-4446-4095-adf5-2b1db41e58b9" providerId="ADAL" clId="{69D25974-4A91-4682-BBA2-7DBAA055B057}" dt="2025-01-06T15:54:29.678" v="5131" actId="47"/>
        <pc:sldMkLst>
          <pc:docMk/>
          <pc:sldMk cId="2834254764" sldId="272"/>
        </pc:sldMkLst>
      </pc:sldChg>
      <pc:sldChg chg="del setBg">
        <pc:chgData name="Geoffrey Clarke" userId="19457e8f-4446-4095-adf5-2b1db41e58b9" providerId="ADAL" clId="{69D25974-4A91-4682-BBA2-7DBAA055B057}" dt="2025-01-06T16:17:59.193" v="6140" actId="47"/>
        <pc:sldMkLst>
          <pc:docMk/>
          <pc:sldMk cId="1347930280" sldId="274"/>
        </pc:sldMkLst>
      </pc:sldChg>
      <pc:sldChg chg="del setBg">
        <pc:chgData name="Geoffrey Clarke" userId="19457e8f-4446-4095-adf5-2b1db41e58b9" providerId="ADAL" clId="{69D25974-4A91-4682-BBA2-7DBAA055B057}" dt="2025-01-06T16:17:59.875" v="6141" actId="47"/>
        <pc:sldMkLst>
          <pc:docMk/>
          <pc:sldMk cId="4204772565" sldId="275"/>
        </pc:sldMkLst>
      </pc:sldChg>
      <pc:sldChg chg="del setBg">
        <pc:chgData name="Geoffrey Clarke" userId="19457e8f-4446-4095-adf5-2b1db41e58b9" providerId="ADAL" clId="{69D25974-4A91-4682-BBA2-7DBAA055B057}" dt="2025-01-06T16:18:00.521" v="6142" actId="47"/>
        <pc:sldMkLst>
          <pc:docMk/>
          <pc:sldMk cId="3914037444" sldId="276"/>
        </pc:sldMkLst>
      </pc:sldChg>
      <pc:sldChg chg="del setBg">
        <pc:chgData name="Geoffrey Clarke" userId="19457e8f-4446-4095-adf5-2b1db41e58b9" providerId="ADAL" clId="{69D25974-4A91-4682-BBA2-7DBAA055B057}" dt="2025-01-06T16:18:01.007" v="6143" actId="47"/>
        <pc:sldMkLst>
          <pc:docMk/>
          <pc:sldMk cId="3520509263" sldId="277"/>
        </pc:sldMkLst>
      </pc:sldChg>
      <pc:sldChg chg="del setBg">
        <pc:chgData name="Geoffrey Clarke" userId="19457e8f-4446-4095-adf5-2b1db41e58b9" providerId="ADAL" clId="{69D25974-4A91-4682-BBA2-7DBAA055B057}" dt="2025-01-06T16:18:03.025" v="6145" actId="47"/>
        <pc:sldMkLst>
          <pc:docMk/>
          <pc:sldMk cId="331565474" sldId="278"/>
        </pc:sldMkLst>
      </pc:sldChg>
      <pc:sldChg chg="del setBg">
        <pc:chgData name="Geoffrey Clarke" userId="19457e8f-4446-4095-adf5-2b1db41e58b9" providerId="ADAL" clId="{69D25974-4A91-4682-BBA2-7DBAA055B057}" dt="2025-01-06T16:18:05.216" v="6147" actId="47"/>
        <pc:sldMkLst>
          <pc:docMk/>
          <pc:sldMk cId="3499192148" sldId="279"/>
        </pc:sldMkLst>
      </pc:sldChg>
      <pc:sldChg chg="del setBg">
        <pc:chgData name="Geoffrey Clarke" userId="19457e8f-4446-4095-adf5-2b1db41e58b9" providerId="ADAL" clId="{69D25974-4A91-4682-BBA2-7DBAA055B057}" dt="2025-01-06T16:18:04.393" v="6146" actId="47"/>
        <pc:sldMkLst>
          <pc:docMk/>
          <pc:sldMk cId="3819408074" sldId="280"/>
        </pc:sldMkLst>
      </pc:sldChg>
      <pc:sldChg chg="addSp modSp mod setBg">
        <pc:chgData name="Geoffrey Clarke" userId="19457e8f-4446-4095-adf5-2b1db41e58b9" providerId="ADAL" clId="{69D25974-4A91-4682-BBA2-7DBAA055B057}" dt="2025-01-06T15:15:54.555" v="3318"/>
        <pc:sldMkLst>
          <pc:docMk/>
          <pc:sldMk cId="1001906456" sldId="281"/>
        </pc:sldMkLst>
        <pc:spChg chg="mod ord">
          <ac:chgData name="Geoffrey Clarke" userId="19457e8f-4446-4095-adf5-2b1db41e58b9" providerId="ADAL" clId="{69D25974-4A91-4682-BBA2-7DBAA055B057}" dt="2025-01-06T14:43:07.425" v="2017" actId="255"/>
          <ac:spMkLst>
            <pc:docMk/>
            <pc:sldMk cId="1001906456" sldId="281"/>
            <ac:spMk id="4" creationId="{A55DBABB-0492-416D-BFDC-BF1FD79316F7}"/>
          </ac:spMkLst>
        </pc:spChg>
        <pc:spChg chg="add">
          <ac:chgData name="Geoffrey Clarke" userId="19457e8f-4446-4095-adf5-2b1db41e58b9" providerId="ADAL" clId="{69D25974-4A91-4682-BBA2-7DBAA055B057}" dt="2025-01-06T14:42:44.862" v="2012" actId="26606"/>
          <ac:spMkLst>
            <pc:docMk/>
            <pc:sldMk cId="1001906456" sldId="281"/>
            <ac:spMk id="9" creationId="{5A59F003-E00A-43F9-91DC-CC54E3B87466}"/>
          </ac:spMkLst>
        </pc:spChg>
        <pc:spChg chg="add">
          <ac:chgData name="Geoffrey Clarke" userId="19457e8f-4446-4095-adf5-2b1db41e58b9" providerId="ADAL" clId="{69D25974-4A91-4682-BBA2-7DBAA055B057}" dt="2025-01-06T14:42:44.862" v="2012" actId="26606"/>
          <ac:spMkLst>
            <pc:docMk/>
            <pc:sldMk cId="1001906456" sldId="281"/>
            <ac:spMk id="11" creationId="{D74A4382-E3AD-430A-9A1F-DFA3E0E77A7D}"/>
          </ac:spMkLst>
        </pc:spChg>
        <pc:spChg chg="add">
          <ac:chgData name="Geoffrey Clarke" userId="19457e8f-4446-4095-adf5-2b1db41e58b9" providerId="ADAL" clId="{69D25974-4A91-4682-BBA2-7DBAA055B057}" dt="2025-01-06T14:42:44.862" v="2012" actId="26606"/>
          <ac:spMkLst>
            <pc:docMk/>
            <pc:sldMk cId="1001906456" sldId="281"/>
            <ac:spMk id="13" creationId="{79F40191-0F44-4FD1-82CC-ACB507C14BE6}"/>
          </ac:spMkLst>
        </pc:spChg>
        <pc:picChg chg="add mod">
          <ac:chgData name="Geoffrey Clarke" userId="19457e8f-4446-4095-adf5-2b1db41e58b9" providerId="ADAL" clId="{69D25974-4A91-4682-BBA2-7DBAA055B057}" dt="2025-01-06T14:42:44.862" v="2012" actId="26606"/>
          <ac:picMkLst>
            <pc:docMk/>
            <pc:sldMk cId="1001906456" sldId="281"/>
            <ac:picMk id="3" creationId="{F2076BBA-F68A-5AA3-C603-6A40842DB059}"/>
          </ac:picMkLst>
        </pc:picChg>
      </pc:sldChg>
      <pc:sldChg chg="addSp modSp mod setBg">
        <pc:chgData name="Geoffrey Clarke" userId="19457e8f-4446-4095-adf5-2b1db41e58b9" providerId="ADAL" clId="{69D25974-4A91-4682-BBA2-7DBAA055B057}" dt="2025-01-06T15:15:54.555" v="3318"/>
        <pc:sldMkLst>
          <pc:docMk/>
          <pc:sldMk cId="293302841" sldId="282"/>
        </pc:sldMkLst>
        <pc:spChg chg="mod">
          <ac:chgData name="Geoffrey Clarke" userId="19457e8f-4446-4095-adf5-2b1db41e58b9" providerId="ADAL" clId="{69D25974-4A91-4682-BBA2-7DBAA055B057}" dt="2025-01-06T14:50:25.985" v="2322" actId="5793"/>
          <ac:spMkLst>
            <pc:docMk/>
            <pc:sldMk cId="293302841" sldId="282"/>
            <ac:spMk id="4" creationId="{A55DBABB-0492-416D-BFDC-BF1FD79316F7}"/>
          </ac:spMkLst>
        </pc:spChg>
        <pc:picChg chg="add mod">
          <ac:chgData name="Geoffrey Clarke" userId="19457e8f-4446-4095-adf5-2b1db41e58b9" providerId="ADAL" clId="{69D25974-4A91-4682-BBA2-7DBAA055B057}" dt="2025-01-06T14:50:54.872" v="2324" actId="962"/>
          <ac:picMkLst>
            <pc:docMk/>
            <pc:sldMk cId="293302841" sldId="282"/>
            <ac:picMk id="3" creationId="{6679A4DA-9FC9-A47C-7234-94F500F55C33}"/>
          </ac:picMkLst>
        </pc:picChg>
      </pc:sldChg>
      <pc:sldChg chg="addSp delSp modSp mod setBg">
        <pc:chgData name="Geoffrey Clarke" userId="19457e8f-4446-4095-adf5-2b1db41e58b9" providerId="ADAL" clId="{69D25974-4A91-4682-BBA2-7DBAA055B057}" dt="2025-01-06T15:15:54.555" v="3318"/>
        <pc:sldMkLst>
          <pc:docMk/>
          <pc:sldMk cId="4256590751" sldId="283"/>
        </pc:sldMkLst>
        <pc:spChg chg="add mod">
          <ac:chgData name="Geoffrey Clarke" userId="19457e8f-4446-4095-adf5-2b1db41e58b9" providerId="ADAL" clId="{69D25974-4A91-4682-BBA2-7DBAA055B057}" dt="2025-01-06T15:13:51.152" v="3308" actId="5793"/>
          <ac:spMkLst>
            <pc:docMk/>
            <pc:sldMk cId="4256590751" sldId="283"/>
            <ac:spMk id="3" creationId="{E7F166E3-B77A-E6AE-B1D4-9852ED869D2C}"/>
          </ac:spMkLst>
        </pc:spChg>
        <pc:spChg chg="del mod">
          <ac:chgData name="Geoffrey Clarke" userId="19457e8f-4446-4095-adf5-2b1db41e58b9" providerId="ADAL" clId="{69D25974-4A91-4682-BBA2-7DBAA055B057}" dt="2025-01-06T15:13:54.473" v="3309" actId="478"/>
          <ac:spMkLst>
            <pc:docMk/>
            <pc:sldMk cId="4256590751" sldId="283"/>
            <ac:spMk id="4" creationId="{A55DBABB-0492-416D-BFDC-BF1FD79316F7}"/>
          </ac:spMkLst>
        </pc:spChg>
        <pc:picChg chg="add mod">
          <ac:chgData name="Geoffrey Clarke" userId="19457e8f-4446-4095-adf5-2b1db41e58b9" providerId="ADAL" clId="{69D25974-4A91-4682-BBA2-7DBAA055B057}" dt="2025-01-06T14:51:03.791" v="2325"/>
          <ac:picMkLst>
            <pc:docMk/>
            <pc:sldMk cId="4256590751" sldId="283"/>
            <ac:picMk id="2" creationId="{9843A28B-9B63-A4DC-6D8E-3B1F7A50427F}"/>
          </ac:picMkLst>
        </pc:picChg>
      </pc:sldChg>
      <pc:sldChg chg="addSp modSp mod setBg">
        <pc:chgData name="Geoffrey Clarke" userId="19457e8f-4446-4095-adf5-2b1db41e58b9" providerId="ADAL" clId="{69D25974-4A91-4682-BBA2-7DBAA055B057}" dt="2025-01-06T15:18:32.149" v="3428" actId="27636"/>
        <pc:sldMkLst>
          <pc:docMk/>
          <pc:sldMk cId="3253114295" sldId="288"/>
        </pc:sldMkLst>
        <pc:spChg chg="mod ord">
          <ac:chgData name="Geoffrey Clarke" userId="19457e8f-4446-4095-adf5-2b1db41e58b9" providerId="ADAL" clId="{69D25974-4A91-4682-BBA2-7DBAA055B057}" dt="2025-01-06T15:18:32.149" v="3428" actId="27636"/>
          <ac:spMkLst>
            <pc:docMk/>
            <pc:sldMk cId="3253114295" sldId="288"/>
            <ac:spMk id="4" creationId="{A55DBABB-0492-416D-BFDC-BF1FD79316F7}"/>
          </ac:spMkLst>
        </pc:spChg>
        <pc:spChg chg="add">
          <ac:chgData name="Geoffrey Clarke" userId="19457e8f-4446-4095-adf5-2b1db41e58b9" providerId="ADAL" clId="{69D25974-4A91-4682-BBA2-7DBAA055B057}" dt="2025-01-06T15:17:47.432" v="3417" actId="26606"/>
          <ac:spMkLst>
            <pc:docMk/>
            <pc:sldMk cId="3253114295" sldId="288"/>
            <ac:spMk id="9" creationId="{0671A8AE-40A1-4631-A6B8-581AFF065482}"/>
          </ac:spMkLst>
        </pc:spChg>
        <pc:spChg chg="add">
          <ac:chgData name="Geoffrey Clarke" userId="19457e8f-4446-4095-adf5-2b1db41e58b9" providerId="ADAL" clId="{69D25974-4A91-4682-BBA2-7DBAA055B057}" dt="2025-01-06T15:17:47.432" v="3417" actId="26606"/>
          <ac:spMkLst>
            <pc:docMk/>
            <pc:sldMk cId="3253114295" sldId="288"/>
            <ac:spMk id="11" creationId="{AB58EF07-17C2-48CF-ABB0-EEF1F17CB8F0}"/>
          </ac:spMkLst>
        </pc:spChg>
        <pc:spChg chg="add">
          <ac:chgData name="Geoffrey Clarke" userId="19457e8f-4446-4095-adf5-2b1db41e58b9" providerId="ADAL" clId="{69D25974-4A91-4682-BBA2-7DBAA055B057}" dt="2025-01-06T15:17:47.432" v="3417" actId="26606"/>
          <ac:spMkLst>
            <pc:docMk/>
            <pc:sldMk cId="3253114295" sldId="288"/>
            <ac:spMk id="13" creationId="{AF2F604E-43BE-4DC3-B983-E071523364F8}"/>
          </ac:spMkLst>
        </pc:spChg>
        <pc:spChg chg="add">
          <ac:chgData name="Geoffrey Clarke" userId="19457e8f-4446-4095-adf5-2b1db41e58b9" providerId="ADAL" clId="{69D25974-4A91-4682-BBA2-7DBAA055B057}" dt="2025-01-06T15:17:47.432" v="3417" actId="26606"/>
          <ac:spMkLst>
            <pc:docMk/>
            <pc:sldMk cId="3253114295" sldId="288"/>
            <ac:spMk id="15" creationId="{08C9B587-E65E-4B52-B37C-ABEBB6E87928}"/>
          </ac:spMkLst>
        </pc:spChg>
        <pc:picChg chg="add mod">
          <ac:chgData name="Geoffrey Clarke" userId="19457e8f-4446-4095-adf5-2b1db41e58b9" providerId="ADAL" clId="{69D25974-4A91-4682-BBA2-7DBAA055B057}" dt="2025-01-06T15:18:00.428" v="3419" actId="1076"/>
          <ac:picMkLst>
            <pc:docMk/>
            <pc:sldMk cId="3253114295" sldId="288"/>
            <ac:picMk id="2" creationId="{F0765471-D8DF-43D6-563B-EA63DAC5ED4C}"/>
          </ac:picMkLst>
        </pc:picChg>
      </pc:sldChg>
      <pc:sldChg chg="addSp delSp modSp mod setBg">
        <pc:chgData name="Geoffrey Clarke" userId="19457e8f-4446-4095-adf5-2b1db41e58b9" providerId="ADAL" clId="{69D25974-4A91-4682-BBA2-7DBAA055B057}" dt="2025-01-06T15:21:53.670" v="3495" actId="2711"/>
        <pc:sldMkLst>
          <pc:docMk/>
          <pc:sldMk cId="1083608229" sldId="289"/>
        </pc:sldMkLst>
        <pc:spChg chg="mod ord">
          <ac:chgData name="Geoffrey Clarke" userId="19457e8f-4446-4095-adf5-2b1db41e58b9" providerId="ADAL" clId="{69D25974-4A91-4682-BBA2-7DBAA055B057}" dt="2025-01-06T15:21:53.670" v="3495" actId="2711"/>
          <ac:spMkLst>
            <pc:docMk/>
            <pc:sldMk cId="1083608229" sldId="289"/>
            <ac:spMk id="4" creationId="{A55DBABB-0492-416D-BFDC-BF1FD79316F7}"/>
          </ac:spMkLst>
        </pc:spChg>
        <pc:spChg chg="add">
          <ac:chgData name="Geoffrey Clarke" userId="19457e8f-4446-4095-adf5-2b1db41e58b9" providerId="ADAL" clId="{69D25974-4A91-4682-BBA2-7DBAA055B057}" dt="2025-01-06T15:21:41.091" v="3493" actId="26606"/>
          <ac:spMkLst>
            <pc:docMk/>
            <pc:sldMk cId="1083608229" sldId="289"/>
            <ac:spMk id="15" creationId="{37C89E4B-3C9F-44B9-8B86-D9E3D112D8EC}"/>
          </ac:spMkLst>
        </pc:spChg>
        <pc:picChg chg="add mod">
          <ac:chgData name="Geoffrey Clarke" userId="19457e8f-4446-4095-adf5-2b1db41e58b9" providerId="ADAL" clId="{69D25974-4A91-4682-BBA2-7DBAA055B057}" dt="2025-01-06T15:19:16.871" v="3435" actId="931"/>
          <ac:picMkLst>
            <pc:docMk/>
            <pc:sldMk cId="1083608229" sldId="289"/>
            <ac:picMk id="3" creationId="{4CF3B320-6D09-7A9E-D575-15140B3CB646}"/>
          </ac:picMkLst>
        </pc:picChg>
        <pc:picChg chg="add mod">
          <ac:chgData name="Geoffrey Clarke" userId="19457e8f-4446-4095-adf5-2b1db41e58b9" providerId="ADAL" clId="{69D25974-4A91-4682-BBA2-7DBAA055B057}" dt="2025-01-06T15:19:39.393" v="3442" actId="931"/>
          <ac:picMkLst>
            <pc:docMk/>
            <pc:sldMk cId="1083608229" sldId="289"/>
            <ac:picMk id="6" creationId="{58F61C00-3FE7-51EE-F290-9E559B038BE4}"/>
          </ac:picMkLst>
        </pc:picChg>
        <pc:picChg chg="add del mod">
          <ac:chgData name="Geoffrey Clarke" userId="19457e8f-4446-4095-adf5-2b1db41e58b9" providerId="ADAL" clId="{69D25974-4A91-4682-BBA2-7DBAA055B057}" dt="2025-01-06T15:21:24.939" v="3489" actId="478"/>
          <ac:picMkLst>
            <pc:docMk/>
            <pc:sldMk cId="1083608229" sldId="289"/>
            <ac:picMk id="8" creationId="{DBE5AA32-5149-B9E3-BD45-89879ED34160}"/>
          </ac:picMkLst>
        </pc:picChg>
        <pc:picChg chg="add mod">
          <ac:chgData name="Geoffrey Clarke" userId="19457e8f-4446-4095-adf5-2b1db41e58b9" providerId="ADAL" clId="{69D25974-4A91-4682-BBA2-7DBAA055B057}" dt="2025-01-06T15:21:41.091" v="3493" actId="26606"/>
          <ac:picMkLst>
            <pc:docMk/>
            <pc:sldMk cId="1083608229" sldId="289"/>
            <ac:picMk id="10" creationId="{CD2161E3-518D-195C-922A-0DA3545C2315}"/>
          </ac:picMkLst>
        </pc:picChg>
        <pc:cxnChg chg="add">
          <ac:chgData name="Geoffrey Clarke" userId="19457e8f-4446-4095-adf5-2b1db41e58b9" providerId="ADAL" clId="{69D25974-4A91-4682-BBA2-7DBAA055B057}" dt="2025-01-06T15:21:41.091" v="3493" actId="26606"/>
          <ac:cxnSpMkLst>
            <pc:docMk/>
            <pc:sldMk cId="1083608229" sldId="289"/>
            <ac:cxnSpMk id="17" creationId="{AA2EAA10-076F-46BD-8F0F-B9A2FB77A85C}"/>
          </ac:cxnSpMkLst>
        </pc:cxnChg>
        <pc:cxnChg chg="add">
          <ac:chgData name="Geoffrey Clarke" userId="19457e8f-4446-4095-adf5-2b1db41e58b9" providerId="ADAL" clId="{69D25974-4A91-4682-BBA2-7DBAA055B057}" dt="2025-01-06T15:21:41.091" v="3493" actId="26606"/>
          <ac:cxnSpMkLst>
            <pc:docMk/>
            <pc:sldMk cId="1083608229" sldId="289"/>
            <ac:cxnSpMk id="19" creationId="{D891E407-403B-4764-86C9-33A56D3BCAA3}"/>
          </ac:cxnSpMkLst>
        </pc:cxnChg>
      </pc:sldChg>
      <pc:sldChg chg="addSp delSp modSp mod setBg">
        <pc:chgData name="Geoffrey Clarke" userId="19457e8f-4446-4095-adf5-2b1db41e58b9" providerId="ADAL" clId="{69D25974-4A91-4682-BBA2-7DBAA055B057}" dt="2025-01-06T15:23:51.672" v="3693" actId="20577"/>
        <pc:sldMkLst>
          <pc:docMk/>
          <pc:sldMk cId="3753069177" sldId="290"/>
        </pc:sldMkLst>
        <pc:spChg chg="add mod">
          <ac:chgData name="Geoffrey Clarke" userId="19457e8f-4446-4095-adf5-2b1db41e58b9" providerId="ADAL" clId="{69D25974-4A91-4682-BBA2-7DBAA055B057}" dt="2025-01-06T15:23:51.672" v="3693" actId="20577"/>
          <ac:spMkLst>
            <pc:docMk/>
            <pc:sldMk cId="3753069177" sldId="290"/>
            <ac:spMk id="3" creationId="{DCAD21B3-F86F-CA38-4B83-E37FA2600D52}"/>
          </ac:spMkLst>
        </pc:spChg>
        <pc:spChg chg="del mod">
          <ac:chgData name="Geoffrey Clarke" userId="19457e8f-4446-4095-adf5-2b1db41e58b9" providerId="ADAL" clId="{69D25974-4A91-4682-BBA2-7DBAA055B057}" dt="2025-01-06T15:22:37.267" v="3503"/>
          <ac:spMkLst>
            <pc:docMk/>
            <pc:sldMk cId="3753069177" sldId="290"/>
            <ac:spMk id="4" creationId="{A55DBABB-0492-416D-BFDC-BF1FD79316F7}"/>
          </ac:spMkLst>
        </pc:spChg>
        <pc:picChg chg="add mod">
          <ac:chgData name="Geoffrey Clarke" userId="19457e8f-4446-4095-adf5-2b1db41e58b9" providerId="ADAL" clId="{69D25974-4A91-4682-BBA2-7DBAA055B057}" dt="2025-01-06T15:22:47.060" v="3504" actId="1076"/>
          <ac:picMkLst>
            <pc:docMk/>
            <pc:sldMk cId="3753069177" sldId="290"/>
            <ac:picMk id="2" creationId="{3CEF577F-7F33-C830-B3A9-8B8A4FE1B718}"/>
          </ac:picMkLst>
        </pc:picChg>
      </pc:sldChg>
      <pc:sldChg chg="addSp modSp mod setBg">
        <pc:chgData name="Geoffrey Clarke" userId="19457e8f-4446-4095-adf5-2b1db41e58b9" providerId="ADAL" clId="{69D25974-4A91-4682-BBA2-7DBAA055B057}" dt="2025-01-06T15:45:31.609" v="4792" actId="207"/>
        <pc:sldMkLst>
          <pc:docMk/>
          <pc:sldMk cId="561548447" sldId="291"/>
        </pc:sldMkLst>
        <pc:spChg chg="mod">
          <ac:chgData name="Geoffrey Clarke" userId="19457e8f-4446-4095-adf5-2b1db41e58b9" providerId="ADAL" clId="{69D25974-4A91-4682-BBA2-7DBAA055B057}" dt="2025-01-06T15:45:31.609" v="4792" actId="207"/>
          <ac:spMkLst>
            <pc:docMk/>
            <pc:sldMk cId="561548447" sldId="291"/>
            <ac:spMk id="4" creationId="{A55DBABB-0492-416D-BFDC-BF1FD79316F7}"/>
          </ac:spMkLst>
        </pc:spChg>
        <pc:picChg chg="add mod">
          <ac:chgData name="Geoffrey Clarke" userId="19457e8f-4446-4095-adf5-2b1db41e58b9" providerId="ADAL" clId="{69D25974-4A91-4682-BBA2-7DBAA055B057}" dt="2025-01-06T15:43:14.523" v="4642" actId="14100"/>
          <ac:picMkLst>
            <pc:docMk/>
            <pc:sldMk cId="561548447" sldId="291"/>
            <ac:picMk id="1026" creationId="{6AFF9217-5399-8860-56B7-AAF22F15EBC5}"/>
          </ac:picMkLst>
        </pc:picChg>
      </pc:sldChg>
      <pc:sldChg chg="addSp delSp modSp mod setBg">
        <pc:chgData name="Geoffrey Clarke" userId="19457e8f-4446-4095-adf5-2b1db41e58b9" providerId="ADAL" clId="{69D25974-4A91-4682-BBA2-7DBAA055B057}" dt="2025-01-06T15:58:35.039" v="5401" actId="404"/>
        <pc:sldMkLst>
          <pc:docMk/>
          <pc:sldMk cId="3219438499" sldId="292"/>
        </pc:sldMkLst>
        <pc:spChg chg="del mod">
          <ac:chgData name="Geoffrey Clarke" userId="19457e8f-4446-4095-adf5-2b1db41e58b9" providerId="ADAL" clId="{69D25974-4A91-4682-BBA2-7DBAA055B057}" dt="2025-01-06T15:54:24.247" v="5129"/>
          <ac:spMkLst>
            <pc:docMk/>
            <pc:sldMk cId="3219438499" sldId="292"/>
            <ac:spMk id="4" creationId="{A55DBABB-0492-416D-BFDC-BF1FD79316F7}"/>
          </ac:spMkLst>
        </pc:spChg>
        <pc:spChg chg="add mod">
          <ac:chgData name="Geoffrey Clarke" userId="19457e8f-4446-4095-adf5-2b1db41e58b9" providerId="ADAL" clId="{69D25974-4A91-4682-BBA2-7DBAA055B057}" dt="2025-01-06T15:58:35.039" v="5401" actId="404"/>
          <ac:spMkLst>
            <pc:docMk/>
            <pc:sldMk cId="3219438499" sldId="292"/>
            <ac:spMk id="5" creationId="{B01CCF19-A857-F652-60A7-22460E3ECCB5}"/>
          </ac:spMkLst>
        </pc:spChg>
        <pc:picChg chg="add mod">
          <ac:chgData name="Geoffrey Clarke" userId="19457e8f-4446-4095-adf5-2b1db41e58b9" providerId="ADAL" clId="{69D25974-4A91-4682-BBA2-7DBAA055B057}" dt="2025-01-06T15:55:38.053" v="5136" actId="14100"/>
          <ac:picMkLst>
            <pc:docMk/>
            <pc:sldMk cId="3219438499" sldId="292"/>
            <ac:picMk id="3" creationId="{B1E099F8-81C2-E33B-31B0-D6BA24F60130}"/>
          </ac:picMkLst>
        </pc:picChg>
      </pc:sldChg>
      <pc:sldChg chg="addSp delSp modSp new mod setBg">
        <pc:chgData name="Geoffrey Clarke" userId="19457e8f-4446-4095-adf5-2b1db41e58b9" providerId="ADAL" clId="{69D25974-4A91-4682-BBA2-7DBAA055B057}" dt="2025-01-06T15:15:54.555" v="3318"/>
        <pc:sldMkLst>
          <pc:docMk/>
          <pc:sldMk cId="1436696512" sldId="293"/>
        </pc:sldMkLst>
        <pc:spChg chg="del">
          <ac:chgData name="Geoffrey Clarke" userId="19457e8f-4446-4095-adf5-2b1db41e58b9" providerId="ADAL" clId="{69D25974-4A91-4682-BBA2-7DBAA055B057}" dt="2025-01-06T13:58:02.326" v="2" actId="478"/>
          <ac:spMkLst>
            <pc:docMk/>
            <pc:sldMk cId="1436696512" sldId="293"/>
            <ac:spMk id="2" creationId="{CE2BAADE-47F9-4EF5-E2C6-1B9935B78AB0}"/>
          </ac:spMkLst>
        </pc:spChg>
        <pc:spChg chg="del">
          <ac:chgData name="Geoffrey Clarke" userId="19457e8f-4446-4095-adf5-2b1db41e58b9" providerId="ADAL" clId="{69D25974-4A91-4682-BBA2-7DBAA055B057}" dt="2025-01-06T13:58:05.747" v="3" actId="478"/>
          <ac:spMkLst>
            <pc:docMk/>
            <pc:sldMk cId="1436696512" sldId="293"/>
            <ac:spMk id="3" creationId="{054CA27D-DDBE-0EB5-4D4C-1F84D8B4D917}"/>
          </ac:spMkLst>
        </pc:spChg>
        <pc:spChg chg="add">
          <ac:chgData name="Geoffrey Clarke" userId="19457e8f-4446-4095-adf5-2b1db41e58b9" providerId="ADAL" clId="{69D25974-4A91-4682-BBA2-7DBAA055B057}" dt="2025-01-06T14:00:15.033" v="7" actId="26606"/>
          <ac:spMkLst>
            <pc:docMk/>
            <pc:sldMk cId="1436696512" sldId="293"/>
            <ac:spMk id="10" creationId="{ED55A19D-297C-4231-AD1F-08EF9B4AA8F4}"/>
          </ac:spMkLst>
        </pc:spChg>
        <pc:spChg chg="add">
          <ac:chgData name="Geoffrey Clarke" userId="19457e8f-4446-4095-adf5-2b1db41e58b9" providerId="ADAL" clId="{69D25974-4A91-4682-BBA2-7DBAA055B057}" dt="2025-01-06T14:00:15.033" v="7" actId="26606"/>
          <ac:spMkLst>
            <pc:docMk/>
            <pc:sldMk cId="1436696512" sldId="293"/>
            <ac:spMk id="12" creationId="{EBAB6C56-3D38-4923-996E-BD474BBB91E9}"/>
          </ac:spMkLst>
        </pc:spChg>
        <pc:spChg chg="add">
          <ac:chgData name="Geoffrey Clarke" userId="19457e8f-4446-4095-adf5-2b1db41e58b9" providerId="ADAL" clId="{69D25974-4A91-4682-BBA2-7DBAA055B057}" dt="2025-01-06T14:00:15.033" v="7" actId="26606"/>
          <ac:spMkLst>
            <pc:docMk/>
            <pc:sldMk cId="1436696512" sldId="293"/>
            <ac:spMk id="14" creationId="{20CD21DB-082D-417D-A5AB-FC838AF9D944}"/>
          </ac:spMkLst>
        </pc:spChg>
        <pc:picChg chg="add mod">
          <ac:chgData name="Geoffrey Clarke" userId="19457e8f-4446-4095-adf5-2b1db41e58b9" providerId="ADAL" clId="{69D25974-4A91-4682-BBA2-7DBAA055B057}" dt="2025-01-06T14:00:17.624" v="9" actId="962"/>
          <ac:picMkLst>
            <pc:docMk/>
            <pc:sldMk cId="1436696512" sldId="293"/>
            <ac:picMk id="5" creationId="{18293AE7-6984-208C-658F-3A55122C9619}"/>
          </ac:picMkLst>
        </pc:picChg>
      </pc:sldChg>
      <pc:sldChg chg="modSp add mod ord setBg">
        <pc:chgData name="Geoffrey Clarke" userId="19457e8f-4446-4095-adf5-2b1db41e58b9" providerId="ADAL" clId="{69D25974-4A91-4682-BBA2-7DBAA055B057}" dt="2025-01-06T15:15:54.555" v="3318"/>
        <pc:sldMkLst>
          <pc:docMk/>
          <pc:sldMk cId="2896880118" sldId="294"/>
        </pc:sldMkLst>
        <pc:spChg chg="mod">
          <ac:chgData name="Geoffrey Clarke" userId="19457e8f-4446-4095-adf5-2b1db41e58b9" providerId="ADAL" clId="{69D25974-4A91-4682-BBA2-7DBAA055B057}" dt="2025-01-06T14:06:02.017" v="525" actId="20577"/>
          <ac:spMkLst>
            <pc:docMk/>
            <pc:sldMk cId="2896880118" sldId="294"/>
            <ac:spMk id="4" creationId="{49CC36A3-0573-A182-A8EB-157AB5FF4620}"/>
          </ac:spMkLst>
        </pc:spChg>
      </pc:sldChg>
      <pc:sldChg chg="modSp add mod setBg">
        <pc:chgData name="Geoffrey Clarke" userId="19457e8f-4446-4095-adf5-2b1db41e58b9" providerId="ADAL" clId="{69D25974-4A91-4682-BBA2-7DBAA055B057}" dt="2025-01-06T15:15:54.555" v="3318"/>
        <pc:sldMkLst>
          <pc:docMk/>
          <pc:sldMk cId="3818568953" sldId="295"/>
        </pc:sldMkLst>
        <pc:spChg chg="mod">
          <ac:chgData name="Geoffrey Clarke" userId="19457e8f-4446-4095-adf5-2b1db41e58b9" providerId="ADAL" clId="{69D25974-4A91-4682-BBA2-7DBAA055B057}" dt="2025-01-06T14:21:50.791" v="1180" actId="123"/>
          <ac:spMkLst>
            <pc:docMk/>
            <pc:sldMk cId="3818568953" sldId="295"/>
            <ac:spMk id="4" creationId="{564A81C2-D29E-260F-087B-CAAF5A0C5158}"/>
          </ac:spMkLst>
        </pc:spChg>
      </pc:sldChg>
      <pc:sldChg chg="modSp add mod setBg">
        <pc:chgData name="Geoffrey Clarke" userId="19457e8f-4446-4095-adf5-2b1db41e58b9" providerId="ADAL" clId="{69D25974-4A91-4682-BBA2-7DBAA055B057}" dt="2025-01-06T15:15:54.555" v="3318"/>
        <pc:sldMkLst>
          <pc:docMk/>
          <pc:sldMk cId="2585980920" sldId="296"/>
        </pc:sldMkLst>
        <pc:spChg chg="mod">
          <ac:chgData name="Geoffrey Clarke" userId="19457e8f-4446-4095-adf5-2b1db41e58b9" providerId="ADAL" clId="{69D25974-4A91-4682-BBA2-7DBAA055B057}" dt="2025-01-06T14:26:15.617" v="1369" actId="20577"/>
          <ac:spMkLst>
            <pc:docMk/>
            <pc:sldMk cId="2585980920" sldId="296"/>
            <ac:spMk id="4" creationId="{A83BF5F2-D2E6-3281-2B90-62D0CE4443CC}"/>
          </ac:spMkLst>
        </pc:spChg>
      </pc:sldChg>
      <pc:sldChg chg="modSp add mod setBg">
        <pc:chgData name="Geoffrey Clarke" userId="19457e8f-4446-4095-adf5-2b1db41e58b9" providerId="ADAL" clId="{69D25974-4A91-4682-BBA2-7DBAA055B057}" dt="2025-01-06T15:15:54.555" v="3318"/>
        <pc:sldMkLst>
          <pc:docMk/>
          <pc:sldMk cId="1848079854" sldId="297"/>
        </pc:sldMkLst>
        <pc:spChg chg="mod">
          <ac:chgData name="Geoffrey Clarke" userId="19457e8f-4446-4095-adf5-2b1db41e58b9" providerId="ADAL" clId="{69D25974-4A91-4682-BBA2-7DBAA055B057}" dt="2025-01-06T14:29:03.731" v="1479" actId="20577"/>
          <ac:spMkLst>
            <pc:docMk/>
            <pc:sldMk cId="1848079854" sldId="297"/>
            <ac:spMk id="4" creationId="{EC1C37EB-5064-D24D-8B4D-71BF4F1DD182}"/>
          </ac:spMkLst>
        </pc:spChg>
      </pc:sldChg>
      <pc:sldChg chg="add del setBg">
        <pc:chgData name="Geoffrey Clarke" userId="19457e8f-4446-4095-adf5-2b1db41e58b9" providerId="ADAL" clId="{69D25974-4A91-4682-BBA2-7DBAA055B057}" dt="2025-01-06T14:29:41.466" v="1480" actId="47"/>
        <pc:sldMkLst>
          <pc:docMk/>
          <pc:sldMk cId="1272377729" sldId="298"/>
        </pc:sldMkLst>
      </pc:sldChg>
      <pc:sldChg chg="add del setBg">
        <pc:chgData name="Geoffrey Clarke" userId="19457e8f-4446-4095-adf5-2b1db41e58b9" providerId="ADAL" clId="{69D25974-4A91-4682-BBA2-7DBAA055B057}" dt="2025-01-06T14:29:43.216" v="1481" actId="47"/>
        <pc:sldMkLst>
          <pc:docMk/>
          <pc:sldMk cId="572635388" sldId="299"/>
        </pc:sldMkLst>
      </pc:sldChg>
      <pc:sldChg chg="add del setBg">
        <pc:chgData name="Geoffrey Clarke" userId="19457e8f-4446-4095-adf5-2b1db41e58b9" providerId="ADAL" clId="{69D25974-4A91-4682-BBA2-7DBAA055B057}" dt="2025-01-06T14:29:44.149" v="1482" actId="47"/>
        <pc:sldMkLst>
          <pc:docMk/>
          <pc:sldMk cId="1636964594" sldId="300"/>
        </pc:sldMkLst>
      </pc:sldChg>
      <pc:sldChg chg="addSp delSp modSp new mod setBg">
        <pc:chgData name="Geoffrey Clarke" userId="19457e8f-4446-4095-adf5-2b1db41e58b9" providerId="ADAL" clId="{69D25974-4A91-4682-BBA2-7DBAA055B057}" dt="2025-01-06T15:15:54.555" v="3318"/>
        <pc:sldMkLst>
          <pc:docMk/>
          <pc:sldMk cId="20496488" sldId="301"/>
        </pc:sldMkLst>
        <pc:spChg chg="mod">
          <ac:chgData name="Geoffrey Clarke" userId="19457e8f-4446-4095-adf5-2b1db41e58b9" providerId="ADAL" clId="{69D25974-4A91-4682-BBA2-7DBAA055B057}" dt="2025-01-06T14:12:43.097" v="843" actId="122"/>
          <ac:spMkLst>
            <pc:docMk/>
            <pc:sldMk cId="20496488" sldId="301"/>
            <ac:spMk id="2" creationId="{FAB0559F-FF71-6A3C-B28B-FF8C30340982}"/>
          </ac:spMkLst>
        </pc:spChg>
        <pc:spChg chg="del">
          <ac:chgData name="Geoffrey Clarke" userId="19457e8f-4446-4095-adf5-2b1db41e58b9" providerId="ADAL" clId="{69D25974-4A91-4682-BBA2-7DBAA055B057}" dt="2025-01-06T14:11:53.866" v="826" actId="931"/>
          <ac:spMkLst>
            <pc:docMk/>
            <pc:sldMk cId="20496488" sldId="301"/>
            <ac:spMk id="3" creationId="{C36F65A9-FA8D-3EDD-5570-1F2F45782044}"/>
          </ac:spMkLst>
        </pc:spChg>
        <pc:spChg chg="add">
          <ac:chgData name="Geoffrey Clarke" userId="19457e8f-4446-4095-adf5-2b1db41e58b9" providerId="ADAL" clId="{69D25974-4A91-4682-BBA2-7DBAA055B057}" dt="2025-01-06T14:11:58.944" v="829" actId="26606"/>
          <ac:spMkLst>
            <pc:docMk/>
            <pc:sldMk cId="20496488" sldId="301"/>
            <ac:spMk id="10" creationId="{C6B158B5-50B5-4927-A367-7C9F3AFE5DCB}"/>
          </ac:spMkLst>
        </pc:spChg>
        <pc:spChg chg="add">
          <ac:chgData name="Geoffrey Clarke" userId="19457e8f-4446-4095-adf5-2b1db41e58b9" providerId="ADAL" clId="{69D25974-4A91-4682-BBA2-7DBAA055B057}" dt="2025-01-06T14:11:58.944" v="829" actId="26606"/>
          <ac:spMkLst>
            <pc:docMk/>
            <pc:sldMk cId="20496488" sldId="301"/>
            <ac:spMk id="12" creationId="{B01367A3-F670-4BD9-9972-F7E97FC227ED}"/>
          </ac:spMkLst>
        </pc:spChg>
        <pc:spChg chg="add">
          <ac:chgData name="Geoffrey Clarke" userId="19457e8f-4446-4095-adf5-2b1db41e58b9" providerId="ADAL" clId="{69D25974-4A91-4682-BBA2-7DBAA055B057}" dt="2025-01-06T14:11:58.944" v="829" actId="26606"/>
          <ac:spMkLst>
            <pc:docMk/>
            <pc:sldMk cId="20496488" sldId="301"/>
            <ac:spMk id="14" creationId="{38C3DB02-606C-40EC-8381-7A29A1ADFAE7}"/>
          </ac:spMkLst>
        </pc:spChg>
        <pc:picChg chg="add mod">
          <ac:chgData name="Geoffrey Clarke" userId="19457e8f-4446-4095-adf5-2b1db41e58b9" providerId="ADAL" clId="{69D25974-4A91-4682-BBA2-7DBAA055B057}" dt="2025-01-06T14:12:03.910" v="831" actId="962"/>
          <ac:picMkLst>
            <pc:docMk/>
            <pc:sldMk cId="20496488" sldId="301"/>
            <ac:picMk id="5" creationId="{2B0D5969-1B30-3080-42AF-259298E5EB83}"/>
          </ac:picMkLst>
        </pc:picChg>
      </pc:sldChg>
      <pc:sldChg chg="modSp new mod setBg">
        <pc:chgData name="Geoffrey Clarke" userId="19457e8f-4446-4095-adf5-2b1db41e58b9" providerId="ADAL" clId="{69D25974-4A91-4682-BBA2-7DBAA055B057}" dt="2025-01-06T20:36:35.940" v="6237" actId="20577"/>
        <pc:sldMkLst>
          <pc:docMk/>
          <pc:sldMk cId="3234273270" sldId="302"/>
        </pc:sldMkLst>
        <pc:spChg chg="mod">
          <ac:chgData name="Geoffrey Clarke" userId="19457e8f-4446-4095-adf5-2b1db41e58b9" providerId="ADAL" clId="{69D25974-4A91-4682-BBA2-7DBAA055B057}" dt="2025-01-06T20:36:35.940" v="6237" actId="20577"/>
          <ac:spMkLst>
            <pc:docMk/>
            <pc:sldMk cId="3234273270" sldId="302"/>
            <ac:spMk id="2" creationId="{A5130B76-10FE-F0B8-7640-4F8034ECE66C}"/>
          </ac:spMkLst>
        </pc:spChg>
        <pc:spChg chg="mod">
          <ac:chgData name="Geoffrey Clarke" userId="19457e8f-4446-4095-adf5-2b1db41e58b9" providerId="ADAL" clId="{69D25974-4A91-4682-BBA2-7DBAA055B057}" dt="2025-01-06T20:36:23.979" v="6188" actId="20577"/>
          <ac:spMkLst>
            <pc:docMk/>
            <pc:sldMk cId="3234273270" sldId="302"/>
            <ac:spMk id="3" creationId="{C48CC9B9-B6E5-52C3-99EF-72BC4E2B7850}"/>
          </ac:spMkLst>
        </pc:spChg>
      </pc:sldChg>
      <pc:sldChg chg="addSp delSp modSp new mod setBg">
        <pc:chgData name="Geoffrey Clarke" userId="19457e8f-4446-4095-adf5-2b1db41e58b9" providerId="ADAL" clId="{69D25974-4A91-4682-BBA2-7DBAA055B057}" dt="2025-01-06T15:15:54.555" v="3318"/>
        <pc:sldMkLst>
          <pc:docMk/>
          <pc:sldMk cId="3788204568" sldId="303"/>
        </pc:sldMkLst>
        <pc:spChg chg="del">
          <ac:chgData name="Geoffrey Clarke" userId="19457e8f-4446-4095-adf5-2b1db41e58b9" providerId="ADAL" clId="{69D25974-4A91-4682-BBA2-7DBAA055B057}" dt="2025-01-06T14:56:00.498" v="2420" actId="26606"/>
          <ac:spMkLst>
            <pc:docMk/>
            <pc:sldMk cId="3788204568" sldId="303"/>
            <ac:spMk id="2" creationId="{F1A26047-42B2-6E25-9BB2-3AB7CBC992C5}"/>
          </ac:spMkLst>
        </pc:spChg>
        <pc:spChg chg="del">
          <ac:chgData name="Geoffrey Clarke" userId="19457e8f-4446-4095-adf5-2b1db41e58b9" providerId="ADAL" clId="{69D25974-4A91-4682-BBA2-7DBAA055B057}" dt="2025-01-06T14:55:50.957" v="2417"/>
          <ac:spMkLst>
            <pc:docMk/>
            <pc:sldMk cId="3788204568" sldId="303"/>
            <ac:spMk id="3" creationId="{7D253054-5F06-71A0-DAF2-A2E1A9F4B4F7}"/>
          </ac:spMkLst>
        </pc:spChg>
        <pc:spChg chg="add">
          <ac:chgData name="Geoffrey Clarke" userId="19457e8f-4446-4095-adf5-2b1db41e58b9" providerId="ADAL" clId="{69D25974-4A91-4682-BBA2-7DBAA055B057}" dt="2025-01-06T14:56:00.498" v="2420" actId="26606"/>
          <ac:spMkLst>
            <pc:docMk/>
            <pc:sldMk cId="3788204568" sldId="303"/>
            <ac:spMk id="10" creationId="{42A4FC2C-047E-45A5-965D-8E1E3BF09BC6}"/>
          </ac:spMkLst>
        </pc:spChg>
        <pc:picChg chg="add mod">
          <ac:chgData name="Geoffrey Clarke" userId="19457e8f-4446-4095-adf5-2b1db41e58b9" providerId="ADAL" clId="{69D25974-4A91-4682-BBA2-7DBAA055B057}" dt="2025-01-06T14:56:02.372" v="2422" actId="962"/>
          <ac:picMkLst>
            <pc:docMk/>
            <pc:sldMk cId="3788204568" sldId="303"/>
            <ac:picMk id="5" creationId="{844A38B9-C980-58CF-84D3-DBC6D1176812}"/>
          </ac:picMkLst>
        </pc:picChg>
      </pc:sldChg>
      <pc:sldChg chg="addSp delSp modSp new mod ord setBg">
        <pc:chgData name="Geoffrey Clarke" userId="19457e8f-4446-4095-adf5-2b1db41e58b9" providerId="ADAL" clId="{69D25974-4A91-4682-BBA2-7DBAA055B057}" dt="2025-01-06T15:15:54.555" v="3318"/>
        <pc:sldMkLst>
          <pc:docMk/>
          <pc:sldMk cId="3454978551" sldId="304"/>
        </pc:sldMkLst>
        <pc:spChg chg="add del mod ord">
          <ac:chgData name="Geoffrey Clarke" userId="19457e8f-4446-4095-adf5-2b1db41e58b9" providerId="ADAL" clId="{69D25974-4A91-4682-BBA2-7DBAA055B057}" dt="2025-01-06T14:57:45.480" v="2444" actId="478"/>
          <ac:spMkLst>
            <pc:docMk/>
            <pc:sldMk cId="3454978551" sldId="304"/>
            <ac:spMk id="2" creationId="{6262775A-6A01-6A13-A606-5BE16B74FAD2}"/>
          </ac:spMkLst>
        </pc:spChg>
        <pc:spChg chg="del">
          <ac:chgData name="Geoffrey Clarke" userId="19457e8f-4446-4095-adf5-2b1db41e58b9" providerId="ADAL" clId="{69D25974-4A91-4682-BBA2-7DBAA055B057}" dt="2025-01-06T14:56:21.204" v="2425"/>
          <ac:spMkLst>
            <pc:docMk/>
            <pc:sldMk cId="3454978551" sldId="304"/>
            <ac:spMk id="3" creationId="{5F6A93DA-37BD-B3C3-C06A-3E97C2C43CF5}"/>
          </ac:spMkLst>
        </pc:spChg>
        <pc:spChg chg="add del mod">
          <ac:chgData name="Geoffrey Clarke" userId="19457e8f-4446-4095-adf5-2b1db41e58b9" providerId="ADAL" clId="{69D25974-4A91-4682-BBA2-7DBAA055B057}" dt="2025-01-06T14:57:38.957" v="2443" actId="26606"/>
          <ac:spMkLst>
            <pc:docMk/>
            <pc:sldMk cId="3454978551" sldId="304"/>
            <ac:spMk id="11" creationId="{469C3062-B377-E3F5-D708-BED0BABC071D}"/>
          </ac:spMkLst>
        </pc:spChg>
        <pc:spChg chg="add del">
          <ac:chgData name="Geoffrey Clarke" userId="19457e8f-4446-4095-adf5-2b1db41e58b9" providerId="ADAL" clId="{69D25974-4A91-4682-BBA2-7DBAA055B057}" dt="2025-01-06T14:57:38.957" v="2443" actId="26606"/>
          <ac:spMkLst>
            <pc:docMk/>
            <pc:sldMk cId="3454978551" sldId="304"/>
            <ac:spMk id="14" creationId="{4CBC69AF-AE9D-43C7-A183-244646418BB4}"/>
          </ac:spMkLst>
        </pc:spChg>
        <pc:spChg chg="add del">
          <ac:chgData name="Geoffrey Clarke" userId="19457e8f-4446-4095-adf5-2b1db41e58b9" providerId="ADAL" clId="{69D25974-4A91-4682-BBA2-7DBAA055B057}" dt="2025-01-06T14:57:38.957" v="2443" actId="26606"/>
          <ac:spMkLst>
            <pc:docMk/>
            <pc:sldMk cId="3454978551" sldId="304"/>
            <ac:spMk id="16" creationId="{BE64232A-D912-4882-BF58-104918115741}"/>
          </ac:spMkLst>
        </pc:spChg>
        <pc:spChg chg="add del">
          <ac:chgData name="Geoffrey Clarke" userId="19457e8f-4446-4095-adf5-2b1db41e58b9" providerId="ADAL" clId="{69D25974-4A91-4682-BBA2-7DBAA055B057}" dt="2025-01-06T14:57:38.957" v="2443" actId="26606"/>
          <ac:spMkLst>
            <pc:docMk/>
            <pc:sldMk cId="3454978551" sldId="304"/>
            <ac:spMk id="18" creationId="{E8E4E9D8-6D9C-4646-83A2-11844D84EAE4}"/>
          </ac:spMkLst>
        </pc:spChg>
        <pc:picChg chg="add mod">
          <ac:chgData name="Geoffrey Clarke" userId="19457e8f-4446-4095-adf5-2b1db41e58b9" providerId="ADAL" clId="{69D25974-4A91-4682-BBA2-7DBAA055B057}" dt="2025-01-06T14:57:38.957" v="2443" actId="26606"/>
          <ac:picMkLst>
            <pc:docMk/>
            <pc:sldMk cId="3454978551" sldId="304"/>
            <ac:picMk id="5" creationId="{8D33B8D5-2DED-93A8-630E-512164A02A74}"/>
          </ac:picMkLst>
        </pc:picChg>
        <pc:picChg chg="add mod">
          <ac:chgData name="Geoffrey Clarke" userId="19457e8f-4446-4095-adf5-2b1db41e58b9" providerId="ADAL" clId="{69D25974-4A91-4682-BBA2-7DBAA055B057}" dt="2025-01-06T14:57:38.957" v="2443" actId="26606"/>
          <ac:picMkLst>
            <pc:docMk/>
            <pc:sldMk cId="3454978551" sldId="304"/>
            <ac:picMk id="7" creationId="{4C960A3F-2964-7AF0-2EC4-332F89DDB6CB}"/>
          </ac:picMkLst>
        </pc:picChg>
      </pc:sldChg>
      <pc:sldChg chg="addSp delSp modSp new mod setBg">
        <pc:chgData name="Geoffrey Clarke" userId="19457e8f-4446-4095-adf5-2b1db41e58b9" providerId="ADAL" clId="{69D25974-4A91-4682-BBA2-7DBAA055B057}" dt="2025-01-06T15:15:54.555" v="3318"/>
        <pc:sldMkLst>
          <pc:docMk/>
          <pc:sldMk cId="598876947" sldId="305"/>
        </pc:sldMkLst>
        <pc:spChg chg="del">
          <ac:chgData name="Geoffrey Clarke" userId="19457e8f-4446-4095-adf5-2b1db41e58b9" providerId="ADAL" clId="{69D25974-4A91-4682-BBA2-7DBAA055B057}" dt="2025-01-06T14:58:35.912" v="2450" actId="26606"/>
          <ac:spMkLst>
            <pc:docMk/>
            <pc:sldMk cId="598876947" sldId="305"/>
            <ac:spMk id="2" creationId="{05845BAC-6ABF-ADA4-5E61-AE3563474230}"/>
          </ac:spMkLst>
        </pc:spChg>
        <pc:spChg chg="del">
          <ac:chgData name="Geoffrey Clarke" userId="19457e8f-4446-4095-adf5-2b1db41e58b9" providerId="ADAL" clId="{69D25974-4A91-4682-BBA2-7DBAA055B057}" dt="2025-01-06T14:58:30.163" v="2447"/>
          <ac:spMkLst>
            <pc:docMk/>
            <pc:sldMk cId="598876947" sldId="305"/>
            <ac:spMk id="3" creationId="{C83E963E-928B-97EC-6ACD-5453058F1A47}"/>
          </ac:spMkLst>
        </pc:spChg>
        <pc:spChg chg="add">
          <ac:chgData name="Geoffrey Clarke" userId="19457e8f-4446-4095-adf5-2b1db41e58b9" providerId="ADAL" clId="{69D25974-4A91-4682-BBA2-7DBAA055B057}" dt="2025-01-06T14:58:35.912" v="2450" actId="26606"/>
          <ac:spMkLst>
            <pc:docMk/>
            <pc:sldMk cId="598876947" sldId="305"/>
            <ac:spMk id="10" creationId="{42A4FC2C-047E-45A5-965D-8E1E3BF09BC6}"/>
          </ac:spMkLst>
        </pc:spChg>
        <pc:picChg chg="add mod">
          <ac:chgData name="Geoffrey Clarke" userId="19457e8f-4446-4095-adf5-2b1db41e58b9" providerId="ADAL" clId="{69D25974-4A91-4682-BBA2-7DBAA055B057}" dt="2025-01-06T14:58:38.811" v="2452" actId="962"/>
          <ac:picMkLst>
            <pc:docMk/>
            <pc:sldMk cId="598876947" sldId="305"/>
            <ac:picMk id="5" creationId="{1249DFFC-724B-935A-40D5-8F6450307E8C}"/>
          </ac:picMkLst>
        </pc:picChg>
      </pc:sldChg>
      <pc:sldChg chg="new del setBg">
        <pc:chgData name="Geoffrey Clarke" userId="19457e8f-4446-4095-adf5-2b1db41e58b9" providerId="ADAL" clId="{69D25974-4A91-4682-BBA2-7DBAA055B057}" dt="2025-01-06T15:14:57.988" v="3312" actId="47"/>
        <pc:sldMkLst>
          <pc:docMk/>
          <pc:sldMk cId="2895198839" sldId="306"/>
        </pc:sldMkLst>
      </pc:sldChg>
      <pc:sldChg chg="delSp add setBg delDesignElem">
        <pc:chgData name="Geoffrey Clarke" userId="19457e8f-4446-4095-adf5-2b1db41e58b9" providerId="ADAL" clId="{69D25974-4A91-4682-BBA2-7DBAA055B057}" dt="2025-01-06T15:12:05.607" v="3115"/>
        <pc:sldMkLst>
          <pc:docMk/>
          <pc:sldMk cId="4118559504" sldId="307"/>
        </pc:sldMkLst>
        <pc:spChg chg="del">
          <ac:chgData name="Geoffrey Clarke" userId="19457e8f-4446-4095-adf5-2b1db41e58b9" providerId="ADAL" clId="{69D25974-4A91-4682-BBA2-7DBAA055B057}" dt="2025-01-06T15:12:05.607" v="3115"/>
          <ac:spMkLst>
            <pc:docMk/>
            <pc:sldMk cId="4118559504" sldId="307"/>
            <ac:spMk id="9" creationId="{5F4807B6-1C9F-20DC-A1F0-E2079BD6F4B0}"/>
          </ac:spMkLst>
        </pc:spChg>
        <pc:spChg chg="del">
          <ac:chgData name="Geoffrey Clarke" userId="19457e8f-4446-4095-adf5-2b1db41e58b9" providerId="ADAL" clId="{69D25974-4A91-4682-BBA2-7DBAA055B057}" dt="2025-01-06T15:12:05.607" v="3115"/>
          <ac:spMkLst>
            <pc:docMk/>
            <pc:sldMk cId="4118559504" sldId="307"/>
            <ac:spMk id="11" creationId="{FFB207BD-2C83-AFC2-4A13-4BE413330E62}"/>
          </ac:spMkLst>
        </pc:spChg>
        <pc:spChg chg="del">
          <ac:chgData name="Geoffrey Clarke" userId="19457e8f-4446-4095-adf5-2b1db41e58b9" providerId="ADAL" clId="{69D25974-4A91-4682-BBA2-7DBAA055B057}" dt="2025-01-06T15:12:05.607" v="3115"/>
          <ac:spMkLst>
            <pc:docMk/>
            <pc:sldMk cId="4118559504" sldId="307"/>
            <ac:spMk id="13" creationId="{D80EB5B0-01E2-00F4-7EBB-C83E4FE56826}"/>
          </ac:spMkLst>
        </pc:spChg>
      </pc:sldChg>
      <pc:sldChg chg="delSp add setBg delDesignElem">
        <pc:chgData name="Geoffrey Clarke" userId="19457e8f-4446-4095-adf5-2b1db41e58b9" providerId="ADAL" clId="{69D25974-4A91-4682-BBA2-7DBAA055B057}" dt="2025-01-06T15:12:11.782" v="3117"/>
        <pc:sldMkLst>
          <pc:docMk/>
          <pc:sldMk cId="2947882984" sldId="308"/>
        </pc:sldMkLst>
        <pc:spChg chg="del">
          <ac:chgData name="Geoffrey Clarke" userId="19457e8f-4446-4095-adf5-2b1db41e58b9" providerId="ADAL" clId="{69D25974-4A91-4682-BBA2-7DBAA055B057}" dt="2025-01-06T15:12:11.782" v="3117"/>
          <ac:spMkLst>
            <pc:docMk/>
            <pc:sldMk cId="2947882984" sldId="308"/>
            <ac:spMk id="9" creationId="{1DD962F4-80DA-A653-9CE6-0E182849D4FF}"/>
          </ac:spMkLst>
        </pc:spChg>
        <pc:spChg chg="del">
          <ac:chgData name="Geoffrey Clarke" userId="19457e8f-4446-4095-adf5-2b1db41e58b9" providerId="ADAL" clId="{69D25974-4A91-4682-BBA2-7DBAA055B057}" dt="2025-01-06T15:12:11.782" v="3117"/>
          <ac:spMkLst>
            <pc:docMk/>
            <pc:sldMk cId="2947882984" sldId="308"/>
            <ac:spMk id="11" creationId="{8CFE818B-C807-C543-48FF-8E7812F6750F}"/>
          </ac:spMkLst>
        </pc:spChg>
        <pc:spChg chg="del">
          <ac:chgData name="Geoffrey Clarke" userId="19457e8f-4446-4095-adf5-2b1db41e58b9" providerId="ADAL" clId="{69D25974-4A91-4682-BBA2-7DBAA055B057}" dt="2025-01-06T15:12:11.782" v="3117"/>
          <ac:spMkLst>
            <pc:docMk/>
            <pc:sldMk cId="2947882984" sldId="308"/>
            <ac:spMk id="13" creationId="{9AA15152-0CD6-2BEA-1E89-80A984E52AE6}"/>
          </ac:spMkLst>
        </pc:spChg>
      </pc:sldChg>
      <pc:sldChg chg="modSp add mod">
        <pc:chgData name="Geoffrey Clarke" userId="19457e8f-4446-4095-adf5-2b1db41e58b9" providerId="ADAL" clId="{69D25974-4A91-4682-BBA2-7DBAA055B057}" dt="2025-01-06T15:25:18.678" v="3894" actId="20577"/>
        <pc:sldMkLst>
          <pc:docMk/>
          <pc:sldMk cId="1034747425" sldId="309"/>
        </pc:sldMkLst>
        <pc:spChg chg="mod">
          <ac:chgData name="Geoffrey Clarke" userId="19457e8f-4446-4095-adf5-2b1db41e58b9" providerId="ADAL" clId="{69D25974-4A91-4682-BBA2-7DBAA055B057}" dt="2025-01-06T15:25:18.678" v="3894" actId="20577"/>
          <ac:spMkLst>
            <pc:docMk/>
            <pc:sldMk cId="1034747425" sldId="309"/>
            <ac:spMk id="3" creationId="{53ACC515-6861-65DB-94C1-2CA89EF732CC}"/>
          </ac:spMkLst>
        </pc:spChg>
      </pc:sldChg>
      <pc:sldChg chg="addSp delSp modSp add del mod setBg delDesignElem">
        <pc:chgData name="Geoffrey Clarke" userId="19457e8f-4446-4095-adf5-2b1db41e58b9" providerId="ADAL" clId="{69D25974-4A91-4682-BBA2-7DBAA055B057}" dt="2025-01-06T15:18:45.853" v="3429" actId="47"/>
        <pc:sldMkLst>
          <pc:docMk/>
          <pc:sldMk cId="2651650183" sldId="309"/>
        </pc:sldMkLst>
        <pc:spChg chg="mod">
          <ac:chgData name="Geoffrey Clarke" userId="19457e8f-4446-4095-adf5-2b1db41e58b9" providerId="ADAL" clId="{69D25974-4A91-4682-BBA2-7DBAA055B057}" dt="2025-01-06T15:17:07.950" v="3400" actId="20577"/>
          <ac:spMkLst>
            <pc:docMk/>
            <pc:sldMk cId="2651650183" sldId="309"/>
            <ac:spMk id="4" creationId="{93F27A2A-90D8-476B-488F-3529D55CC194}"/>
          </ac:spMkLst>
        </pc:spChg>
        <pc:spChg chg="del">
          <ac:chgData name="Geoffrey Clarke" userId="19457e8f-4446-4095-adf5-2b1db41e58b9" providerId="ADAL" clId="{69D25974-4A91-4682-BBA2-7DBAA055B057}" dt="2025-01-06T15:15:06.840" v="3314"/>
          <ac:spMkLst>
            <pc:docMk/>
            <pc:sldMk cId="2651650183" sldId="309"/>
            <ac:spMk id="11" creationId="{B1C954CF-1706-E8EB-5E0A-D3F0AD8DFDA7}"/>
          </ac:spMkLst>
        </pc:spChg>
        <pc:spChg chg="del">
          <ac:chgData name="Geoffrey Clarke" userId="19457e8f-4446-4095-adf5-2b1db41e58b9" providerId="ADAL" clId="{69D25974-4A91-4682-BBA2-7DBAA055B057}" dt="2025-01-06T15:15:06.840" v="3314"/>
          <ac:spMkLst>
            <pc:docMk/>
            <pc:sldMk cId="2651650183" sldId="309"/>
            <ac:spMk id="12" creationId="{E3A251C8-623E-FC3D-628E-E9BD4BB1F630}"/>
          </ac:spMkLst>
        </pc:spChg>
        <pc:spChg chg="del">
          <ac:chgData name="Geoffrey Clarke" userId="19457e8f-4446-4095-adf5-2b1db41e58b9" providerId="ADAL" clId="{69D25974-4A91-4682-BBA2-7DBAA055B057}" dt="2025-01-06T15:15:06.840" v="3314"/>
          <ac:spMkLst>
            <pc:docMk/>
            <pc:sldMk cId="2651650183" sldId="309"/>
            <ac:spMk id="13" creationId="{347E2185-791F-0ADB-30F9-8F7B64547B45}"/>
          </ac:spMkLst>
        </pc:spChg>
        <pc:spChg chg="del">
          <ac:chgData name="Geoffrey Clarke" userId="19457e8f-4446-4095-adf5-2b1db41e58b9" providerId="ADAL" clId="{69D25974-4A91-4682-BBA2-7DBAA055B057}" dt="2025-01-06T15:15:06.840" v="3314"/>
          <ac:spMkLst>
            <pc:docMk/>
            <pc:sldMk cId="2651650183" sldId="309"/>
            <ac:spMk id="15" creationId="{7F60342E-156F-44F6-AF4E-32344C940397}"/>
          </ac:spMkLst>
        </pc:spChg>
        <pc:picChg chg="add mod">
          <ac:chgData name="Geoffrey Clarke" userId="19457e8f-4446-4095-adf5-2b1db41e58b9" providerId="ADAL" clId="{69D25974-4A91-4682-BBA2-7DBAA055B057}" dt="2025-01-06T15:15:23.707" v="3316"/>
          <ac:picMkLst>
            <pc:docMk/>
            <pc:sldMk cId="2651650183" sldId="309"/>
            <ac:picMk id="2" creationId="{CAF31A84-5FA5-BFFA-5688-B31D9C90654F}"/>
          </ac:picMkLst>
        </pc:picChg>
        <pc:picChg chg="del">
          <ac:chgData name="Geoffrey Clarke" userId="19457e8f-4446-4095-adf5-2b1db41e58b9" providerId="ADAL" clId="{69D25974-4A91-4682-BBA2-7DBAA055B057}" dt="2025-01-06T15:15:17.482" v="3315" actId="478"/>
          <ac:picMkLst>
            <pc:docMk/>
            <pc:sldMk cId="2651650183" sldId="309"/>
            <ac:picMk id="3" creationId="{6E395ABF-D2D2-18BA-28D6-9F1CCC3EF378}"/>
          </ac:picMkLst>
        </pc:picChg>
      </pc:sldChg>
      <pc:sldChg chg="modSp add mod">
        <pc:chgData name="Geoffrey Clarke" userId="19457e8f-4446-4095-adf5-2b1db41e58b9" providerId="ADAL" clId="{69D25974-4A91-4682-BBA2-7DBAA055B057}" dt="2025-01-06T15:26:37.176" v="4042" actId="20577"/>
        <pc:sldMkLst>
          <pc:docMk/>
          <pc:sldMk cId="1826159223" sldId="310"/>
        </pc:sldMkLst>
        <pc:spChg chg="mod">
          <ac:chgData name="Geoffrey Clarke" userId="19457e8f-4446-4095-adf5-2b1db41e58b9" providerId="ADAL" clId="{69D25974-4A91-4682-BBA2-7DBAA055B057}" dt="2025-01-06T15:26:37.176" v="4042" actId="20577"/>
          <ac:spMkLst>
            <pc:docMk/>
            <pc:sldMk cId="1826159223" sldId="310"/>
            <ac:spMk id="3" creationId="{0C105580-0C62-A409-4B25-7CB12CFEBF19}"/>
          </ac:spMkLst>
        </pc:spChg>
      </pc:sldChg>
      <pc:sldChg chg="modSp add mod">
        <pc:chgData name="Geoffrey Clarke" userId="19457e8f-4446-4095-adf5-2b1db41e58b9" providerId="ADAL" clId="{69D25974-4A91-4682-BBA2-7DBAA055B057}" dt="2025-01-06T15:28:27.772" v="4329" actId="20577"/>
        <pc:sldMkLst>
          <pc:docMk/>
          <pc:sldMk cId="3895242801" sldId="311"/>
        </pc:sldMkLst>
        <pc:spChg chg="mod">
          <ac:chgData name="Geoffrey Clarke" userId="19457e8f-4446-4095-adf5-2b1db41e58b9" providerId="ADAL" clId="{69D25974-4A91-4682-BBA2-7DBAA055B057}" dt="2025-01-06T15:28:27.772" v="4329" actId="20577"/>
          <ac:spMkLst>
            <pc:docMk/>
            <pc:sldMk cId="3895242801" sldId="311"/>
            <ac:spMk id="3" creationId="{3FFC6E7D-9F8E-27B6-3228-837281F4B54D}"/>
          </ac:spMkLst>
        </pc:spChg>
      </pc:sldChg>
      <pc:sldChg chg="addSp delSp modSp add mod">
        <pc:chgData name="Geoffrey Clarke" userId="19457e8f-4446-4095-adf5-2b1db41e58b9" providerId="ADAL" clId="{69D25974-4A91-4682-BBA2-7DBAA055B057}" dt="2025-01-06T15:33:44.222" v="4531" actId="20577"/>
        <pc:sldMkLst>
          <pc:docMk/>
          <pc:sldMk cId="2874075852" sldId="312"/>
        </pc:sldMkLst>
        <pc:spChg chg="mod">
          <ac:chgData name="Geoffrey Clarke" userId="19457e8f-4446-4095-adf5-2b1db41e58b9" providerId="ADAL" clId="{69D25974-4A91-4682-BBA2-7DBAA055B057}" dt="2025-01-06T15:33:44.222" v="4531" actId="20577"/>
          <ac:spMkLst>
            <pc:docMk/>
            <pc:sldMk cId="2874075852" sldId="312"/>
            <ac:spMk id="4" creationId="{AD9E0162-0F58-AB34-B4F1-61699DBCEDE3}"/>
          </ac:spMkLst>
        </pc:spChg>
        <pc:picChg chg="del">
          <ac:chgData name="Geoffrey Clarke" userId="19457e8f-4446-4095-adf5-2b1db41e58b9" providerId="ADAL" clId="{69D25974-4A91-4682-BBA2-7DBAA055B057}" dt="2025-01-06T15:32:26.025" v="4453" actId="478"/>
          <ac:picMkLst>
            <pc:docMk/>
            <pc:sldMk cId="2874075852" sldId="312"/>
            <ac:picMk id="3" creationId="{ED3A40C6-B118-8598-EE36-68665F8DD870}"/>
          </ac:picMkLst>
        </pc:picChg>
        <pc:picChg chg="add mod modCrop">
          <ac:chgData name="Geoffrey Clarke" userId="19457e8f-4446-4095-adf5-2b1db41e58b9" providerId="ADAL" clId="{69D25974-4A91-4682-BBA2-7DBAA055B057}" dt="2025-01-06T15:33:03.243" v="4461" actId="962"/>
          <ac:picMkLst>
            <pc:docMk/>
            <pc:sldMk cId="2874075852" sldId="312"/>
            <ac:picMk id="5" creationId="{A56F77E2-977E-F171-C7FA-CDD0FE43BA14}"/>
          </ac:picMkLst>
        </pc:picChg>
      </pc:sldChg>
      <pc:sldChg chg="add">
        <pc:chgData name="Geoffrey Clarke" userId="19457e8f-4446-4095-adf5-2b1db41e58b9" providerId="ADAL" clId="{69D25974-4A91-4682-BBA2-7DBAA055B057}" dt="2025-01-06T15:34:51.007" v="4532"/>
        <pc:sldMkLst>
          <pc:docMk/>
          <pc:sldMk cId="279074049" sldId="313"/>
        </pc:sldMkLst>
      </pc:sldChg>
      <pc:sldChg chg="addSp delSp modSp add mod">
        <pc:chgData name="Geoffrey Clarke" userId="19457e8f-4446-4095-adf5-2b1db41e58b9" providerId="ADAL" clId="{69D25974-4A91-4682-BBA2-7DBAA055B057}" dt="2025-01-06T15:40:01.463" v="4638" actId="1076"/>
        <pc:sldMkLst>
          <pc:docMk/>
          <pc:sldMk cId="959464489" sldId="314"/>
        </pc:sldMkLst>
        <pc:spChg chg="mod">
          <ac:chgData name="Geoffrey Clarke" userId="19457e8f-4446-4095-adf5-2b1db41e58b9" providerId="ADAL" clId="{69D25974-4A91-4682-BBA2-7DBAA055B057}" dt="2025-01-06T15:40:01.463" v="4638" actId="1076"/>
          <ac:spMkLst>
            <pc:docMk/>
            <pc:sldMk cId="959464489" sldId="314"/>
            <ac:spMk id="4" creationId="{2430A01E-07DD-B837-4615-F451FB8C1C24}"/>
          </ac:spMkLst>
        </pc:spChg>
        <pc:picChg chg="del">
          <ac:chgData name="Geoffrey Clarke" userId="19457e8f-4446-4095-adf5-2b1db41e58b9" providerId="ADAL" clId="{69D25974-4A91-4682-BBA2-7DBAA055B057}" dt="2025-01-06T15:36:47.664" v="4540" actId="478"/>
          <ac:picMkLst>
            <pc:docMk/>
            <pc:sldMk cId="959464489" sldId="314"/>
            <ac:picMk id="3" creationId="{8EDD1127-1BBF-8F37-B05F-E081C87099A7}"/>
          </ac:picMkLst>
        </pc:picChg>
        <pc:picChg chg="add mod">
          <ac:chgData name="Geoffrey Clarke" userId="19457e8f-4446-4095-adf5-2b1db41e58b9" providerId="ADAL" clId="{69D25974-4A91-4682-BBA2-7DBAA055B057}" dt="2025-01-06T15:36:39.443" v="4538"/>
          <ac:picMkLst>
            <pc:docMk/>
            <pc:sldMk cId="959464489" sldId="314"/>
            <ac:picMk id="5" creationId="{F9925B1F-C61B-5B5E-FE91-867E20B36667}"/>
          </ac:picMkLst>
        </pc:picChg>
        <pc:picChg chg="add mod ord">
          <ac:chgData name="Geoffrey Clarke" userId="19457e8f-4446-4095-adf5-2b1db41e58b9" providerId="ADAL" clId="{69D25974-4A91-4682-BBA2-7DBAA055B057}" dt="2025-01-06T15:38:33.931" v="4578" actId="1076"/>
          <ac:picMkLst>
            <pc:docMk/>
            <pc:sldMk cId="959464489" sldId="314"/>
            <ac:picMk id="6" creationId="{89E9172D-51AC-64AF-8B07-86ABF4D18187}"/>
          </ac:picMkLst>
        </pc:picChg>
      </pc:sldChg>
      <pc:sldChg chg="modSp add mod">
        <pc:chgData name="Geoffrey Clarke" userId="19457e8f-4446-4095-adf5-2b1db41e58b9" providerId="ADAL" clId="{69D25974-4A91-4682-BBA2-7DBAA055B057}" dt="2025-01-06T15:46:53.066" v="4901" actId="20577"/>
        <pc:sldMkLst>
          <pc:docMk/>
          <pc:sldMk cId="4097949935" sldId="315"/>
        </pc:sldMkLst>
        <pc:spChg chg="mod">
          <ac:chgData name="Geoffrey Clarke" userId="19457e8f-4446-4095-adf5-2b1db41e58b9" providerId="ADAL" clId="{69D25974-4A91-4682-BBA2-7DBAA055B057}" dt="2025-01-06T15:46:53.066" v="4901" actId="20577"/>
          <ac:spMkLst>
            <pc:docMk/>
            <pc:sldMk cId="4097949935" sldId="315"/>
            <ac:spMk id="4" creationId="{D420FD69-5F0B-7442-821F-B916169062F5}"/>
          </ac:spMkLst>
        </pc:spChg>
      </pc:sldChg>
      <pc:sldChg chg="modSp add mod">
        <pc:chgData name="Geoffrey Clarke" userId="19457e8f-4446-4095-adf5-2b1db41e58b9" providerId="ADAL" clId="{69D25974-4A91-4682-BBA2-7DBAA055B057}" dt="2025-01-06T15:49:42.039" v="5118" actId="20577"/>
        <pc:sldMkLst>
          <pc:docMk/>
          <pc:sldMk cId="1746599733" sldId="316"/>
        </pc:sldMkLst>
        <pc:spChg chg="mod">
          <ac:chgData name="Geoffrey Clarke" userId="19457e8f-4446-4095-adf5-2b1db41e58b9" providerId="ADAL" clId="{69D25974-4A91-4682-BBA2-7DBAA055B057}" dt="2025-01-06T15:49:42.039" v="5118" actId="20577"/>
          <ac:spMkLst>
            <pc:docMk/>
            <pc:sldMk cId="1746599733" sldId="316"/>
            <ac:spMk id="4" creationId="{E294C0DF-6BF0-4140-9800-DD0F231D3C7F}"/>
          </ac:spMkLst>
        </pc:spChg>
      </pc:sldChg>
      <pc:sldChg chg="add">
        <pc:chgData name="Geoffrey Clarke" userId="19457e8f-4446-4095-adf5-2b1db41e58b9" providerId="ADAL" clId="{69D25974-4A91-4682-BBA2-7DBAA055B057}" dt="2025-01-06T15:59:24.613" v="5402"/>
        <pc:sldMkLst>
          <pc:docMk/>
          <pc:sldMk cId="3544371982" sldId="317"/>
        </pc:sldMkLst>
      </pc:sldChg>
      <pc:sldChg chg="addSp delSp modSp add mod">
        <pc:chgData name="Geoffrey Clarke" userId="19457e8f-4446-4095-adf5-2b1db41e58b9" providerId="ADAL" clId="{69D25974-4A91-4682-BBA2-7DBAA055B057}" dt="2025-01-06T16:10:38.193" v="5570" actId="1038"/>
        <pc:sldMkLst>
          <pc:docMk/>
          <pc:sldMk cId="505474730" sldId="318"/>
        </pc:sldMkLst>
        <pc:spChg chg="mod">
          <ac:chgData name="Geoffrey Clarke" userId="19457e8f-4446-4095-adf5-2b1db41e58b9" providerId="ADAL" clId="{69D25974-4A91-4682-BBA2-7DBAA055B057}" dt="2025-01-06T16:09:47.060" v="5495" actId="5793"/>
          <ac:spMkLst>
            <pc:docMk/>
            <pc:sldMk cId="505474730" sldId="318"/>
            <ac:spMk id="4" creationId="{D3DB42DC-9CC4-B74C-B065-49EE34DDB353}"/>
          </ac:spMkLst>
        </pc:spChg>
        <pc:picChg chg="add mod">
          <ac:chgData name="Geoffrey Clarke" userId="19457e8f-4446-4095-adf5-2b1db41e58b9" providerId="ADAL" clId="{69D25974-4A91-4682-BBA2-7DBAA055B057}" dt="2025-01-06T16:10:38.193" v="5570" actId="1038"/>
          <ac:picMkLst>
            <pc:docMk/>
            <pc:sldMk cId="505474730" sldId="318"/>
            <ac:picMk id="3" creationId="{BDF9399F-470A-48E1-7A31-0B9DFBFC6D13}"/>
          </ac:picMkLst>
        </pc:picChg>
        <pc:picChg chg="del">
          <ac:chgData name="Geoffrey Clarke" userId="19457e8f-4446-4095-adf5-2b1db41e58b9" providerId="ADAL" clId="{69D25974-4A91-4682-BBA2-7DBAA055B057}" dt="2025-01-06T16:09:49.563" v="5496" actId="478"/>
          <ac:picMkLst>
            <pc:docMk/>
            <pc:sldMk cId="505474730" sldId="318"/>
            <ac:picMk id="5" creationId="{4164BD62-4B04-6F47-436D-89B9B4D7DDB3}"/>
          </ac:picMkLst>
        </pc:picChg>
      </pc:sldChg>
      <pc:sldChg chg="modSp add mod">
        <pc:chgData name="Geoffrey Clarke" userId="19457e8f-4446-4095-adf5-2b1db41e58b9" providerId="ADAL" clId="{69D25974-4A91-4682-BBA2-7DBAA055B057}" dt="2025-01-06T16:13:09.570" v="5897" actId="207"/>
        <pc:sldMkLst>
          <pc:docMk/>
          <pc:sldMk cId="2645072872" sldId="319"/>
        </pc:sldMkLst>
        <pc:spChg chg="mod">
          <ac:chgData name="Geoffrey Clarke" userId="19457e8f-4446-4095-adf5-2b1db41e58b9" providerId="ADAL" clId="{69D25974-4A91-4682-BBA2-7DBAA055B057}" dt="2025-01-06T16:13:09.570" v="5897" actId="207"/>
          <ac:spMkLst>
            <pc:docMk/>
            <pc:sldMk cId="2645072872" sldId="319"/>
            <ac:spMk id="4" creationId="{1DEFE8AA-1EF3-C758-236E-D99B77444450}"/>
          </ac:spMkLst>
        </pc:spChg>
        <pc:picChg chg="mod">
          <ac:chgData name="Geoffrey Clarke" userId="19457e8f-4446-4095-adf5-2b1db41e58b9" providerId="ADAL" clId="{69D25974-4A91-4682-BBA2-7DBAA055B057}" dt="2025-01-06T16:11:40.923" v="5677" actId="1038"/>
          <ac:picMkLst>
            <pc:docMk/>
            <pc:sldMk cId="2645072872" sldId="319"/>
            <ac:picMk id="3" creationId="{4289A01F-661D-89C9-5854-68FDACB4C86B}"/>
          </ac:picMkLst>
        </pc:picChg>
      </pc:sldChg>
      <pc:sldChg chg="modSp add mod">
        <pc:chgData name="Geoffrey Clarke" userId="19457e8f-4446-4095-adf5-2b1db41e58b9" providerId="ADAL" clId="{69D25974-4A91-4682-BBA2-7DBAA055B057}" dt="2025-01-06T16:14:59.715" v="6105" actId="20577"/>
        <pc:sldMkLst>
          <pc:docMk/>
          <pc:sldMk cId="1899631912" sldId="320"/>
        </pc:sldMkLst>
        <pc:spChg chg="mod">
          <ac:chgData name="Geoffrey Clarke" userId="19457e8f-4446-4095-adf5-2b1db41e58b9" providerId="ADAL" clId="{69D25974-4A91-4682-BBA2-7DBAA055B057}" dt="2025-01-06T16:14:59.715" v="6105" actId="20577"/>
          <ac:spMkLst>
            <pc:docMk/>
            <pc:sldMk cId="1899631912" sldId="320"/>
            <ac:spMk id="4" creationId="{AED3719C-EB80-84CE-5101-441CDDC85513}"/>
          </ac:spMkLst>
        </pc:spChg>
      </pc:sldChg>
      <pc:sldChg chg="addSp delSp modSp new mod setBg">
        <pc:chgData name="Geoffrey Clarke" userId="19457e8f-4446-4095-adf5-2b1db41e58b9" providerId="ADAL" clId="{69D25974-4A91-4682-BBA2-7DBAA055B057}" dt="2025-01-06T16:17:39.919" v="6135" actId="26606"/>
        <pc:sldMkLst>
          <pc:docMk/>
          <pc:sldMk cId="835250556" sldId="321"/>
        </pc:sldMkLst>
        <pc:spChg chg="del mod ord">
          <ac:chgData name="Geoffrey Clarke" userId="19457e8f-4446-4095-adf5-2b1db41e58b9" providerId="ADAL" clId="{69D25974-4A91-4682-BBA2-7DBAA055B057}" dt="2025-01-06T16:17:39.919" v="6135" actId="26606"/>
          <ac:spMkLst>
            <pc:docMk/>
            <pc:sldMk cId="835250556" sldId="321"/>
            <ac:spMk id="2" creationId="{15A4CF34-E130-14C2-C06C-238DD0470EF6}"/>
          </ac:spMkLst>
        </pc:spChg>
        <pc:spChg chg="add del">
          <ac:chgData name="Geoffrey Clarke" userId="19457e8f-4446-4095-adf5-2b1db41e58b9" providerId="ADAL" clId="{69D25974-4A91-4682-BBA2-7DBAA055B057}" dt="2025-01-06T16:16:38.049" v="6117" actId="931"/>
          <ac:spMkLst>
            <pc:docMk/>
            <pc:sldMk cId="835250556" sldId="321"/>
            <ac:spMk id="3" creationId="{25AC0EEF-1365-0934-DF0B-7A1EA424BF81}"/>
          </ac:spMkLst>
        </pc:spChg>
        <pc:spChg chg="add">
          <ac:chgData name="Geoffrey Clarke" userId="19457e8f-4446-4095-adf5-2b1db41e58b9" providerId="ADAL" clId="{69D25974-4A91-4682-BBA2-7DBAA055B057}" dt="2025-01-06T16:17:39.919" v="6135" actId="26606"/>
          <ac:spMkLst>
            <pc:docMk/>
            <pc:sldMk cId="835250556" sldId="321"/>
            <ac:spMk id="11" creationId="{EBAB6C56-3D38-4923-996E-BD474BBB91E9}"/>
          </ac:spMkLst>
        </pc:spChg>
        <pc:spChg chg="add">
          <ac:chgData name="Geoffrey Clarke" userId="19457e8f-4446-4095-adf5-2b1db41e58b9" providerId="ADAL" clId="{69D25974-4A91-4682-BBA2-7DBAA055B057}" dt="2025-01-06T16:17:39.919" v="6135" actId="26606"/>
          <ac:spMkLst>
            <pc:docMk/>
            <pc:sldMk cId="835250556" sldId="321"/>
            <ac:spMk id="12" creationId="{20CD21DB-082D-417D-A5AB-FC838AF9D944}"/>
          </ac:spMkLst>
        </pc:spChg>
        <pc:spChg chg="add del">
          <ac:chgData name="Geoffrey Clarke" userId="19457e8f-4446-4095-adf5-2b1db41e58b9" providerId="ADAL" clId="{69D25974-4A91-4682-BBA2-7DBAA055B057}" dt="2025-01-06T16:17:34.871" v="6134" actId="26606"/>
          <ac:spMkLst>
            <pc:docMk/>
            <pc:sldMk cId="835250556" sldId="321"/>
            <ac:spMk id="13" creationId="{8B600D7A-D696-F357-1C2E-79C337806E0E}"/>
          </ac:spMkLst>
        </pc:spChg>
        <pc:spChg chg="add">
          <ac:chgData name="Geoffrey Clarke" userId="19457e8f-4446-4095-adf5-2b1db41e58b9" providerId="ADAL" clId="{69D25974-4A91-4682-BBA2-7DBAA055B057}" dt="2025-01-06T16:17:39.919" v="6135" actId="26606"/>
          <ac:spMkLst>
            <pc:docMk/>
            <pc:sldMk cId="835250556" sldId="321"/>
            <ac:spMk id="14" creationId="{ED55A19D-297C-4231-AD1F-08EF9B4AA8F4}"/>
          </ac:spMkLst>
        </pc:spChg>
        <pc:spChg chg="add del">
          <ac:chgData name="Geoffrey Clarke" userId="19457e8f-4446-4095-adf5-2b1db41e58b9" providerId="ADAL" clId="{69D25974-4A91-4682-BBA2-7DBAA055B057}" dt="2025-01-06T16:17:34.871" v="6134" actId="26606"/>
          <ac:spMkLst>
            <pc:docMk/>
            <pc:sldMk cId="835250556" sldId="321"/>
            <ac:spMk id="16" creationId="{9AA72BD9-2C5A-4EDC-931F-5AA08EACA0F3}"/>
          </ac:spMkLst>
        </pc:spChg>
        <pc:spChg chg="add del">
          <ac:chgData name="Geoffrey Clarke" userId="19457e8f-4446-4095-adf5-2b1db41e58b9" providerId="ADAL" clId="{69D25974-4A91-4682-BBA2-7DBAA055B057}" dt="2025-01-06T16:17:34.871" v="6134" actId="26606"/>
          <ac:spMkLst>
            <pc:docMk/>
            <pc:sldMk cId="835250556" sldId="321"/>
            <ac:spMk id="18" creationId="{DD3981AC-7B61-4947-BCF3-F7AA7FA385B9}"/>
          </ac:spMkLst>
        </pc:spChg>
        <pc:spChg chg="add del">
          <ac:chgData name="Geoffrey Clarke" userId="19457e8f-4446-4095-adf5-2b1db41e58b9" providerId="ADAL" clId="{69D25974-4A91-4682-BBA2-7DBAA055B057}" dt="2025-01-06T16:17:34.871" v="6134" actId="26606"/>
          <ac:spMkLst>
            <pc:docMk/>
            <pc:sldMk cId="835250556" sldId="321"/>
            <ac:spMk id="20" creationId="{55D4142C-5077-457F-A6AD-3FECFDB39685}"/>
          </ac:spMkLst>
        </pc:spChg>
        <pc:spChg chg="add del">
          <ac:chgData name="Geoffrey Clarke" userId="19457e8f-4446-4095-adf5-2b1db41e58b9" providerId="ADAL" clId="{69D25974-4A91-4682-BBA2-7DBAA055B057}" dt="2025-01-06T16:17:34.871" v="6134" actId="26606"/>
          <ac:spMkLst>
            <pc:docMk/>
            <pc:sldMk cId="835250556" sldId="321"/>
            <ac:spMk id="22" creationId="{7A5F0580-5EE9-419F-96EE-B6529EF6E7D0}"/>
          </ac:spMkLst>
        </pc:spChg>
        <pc:picChg chg="add mod">
          <ac:chgData name="Geoffrey Clarke" userId="19457e8f-4446-4095-adf5-2b1db41e58b9" providerId="ADAL" clId="{69D25974-4A91-4682-BBA2-7DBAA055B057}" dt="2025-01-06T16:15:36.500" v="6111" actId="931"/>
          <ac:picMkLst>
            <pc:docMk/>
            <pc:sldMk cId="835250556" sldId="321"/>
            <ac:picMk id="5" creationId="{BB19474F-4C1B-7F16-59A1-F3F7502B6FE5}"/>
          </ac:picMkLst>
        </pc:picChg>
        <pc:picChg chg="add mod">
          <ac:chgData name="Geoffrey Clarke" userId="19457e8f-4446-4095-adf5-2b1db41e58b9" providerId="ADAL" clId="{69D25974-4A91-4682-BBA2-7DBAA055B057}" dt="2025-01-06T16:16:21.542" v="6116" actId="931"/>
          <ac:picMkLst>
            <pc:docMk/>
            <pc:sldMk cId="835250556" sldId="321"/>
            <ac:picMk id="7" creationId="{2BFF1E8A-C250-20C1-2E3D-AC8EBAEAA947}"/>
          </ac:picMkLst>
        </pc:picChg>
        <pc:picChg chg="add mod">
          <ac:chgData name="Geoffrey Clarke" userId="19457e8f-4446-4095-adf5-2b1db41e58b9" providerId="ADAL" clId="{69D25974-4A91-4682-BBA2-7DBAA055B057}" dt="2025-01-06T16:17:39.919" v="6135" actId="26606"/>
          <ac:picMkLst>
            <pc:docMk/>
            <pc:sldMk cId="835250556" sldId="321"/>
            <ac:picMk id="9" creationId="{7A591ED0-F60D-6682-9DE7-1E97D6E0D5C0}"/>
          </ac:picMkLst>
        </pc:picChg>
      </pc:sldChg>
      <pc:sldChg chg="delSp add setBg delDesignElem">
        <pc:chgData name="Geoffrey Clarke" userId="19457e8f-4446-4095-adf5-2b1db41e58b9" providerId="ADAL" clId="{69D25974-4A91-4682-BBA2-7DBAA055B057}" dt="2025-01-06T16:17:53.473" v="6137"/>
        <pc:sldMkLst>
          <pc:docMk/>
          <pc:sldMk cId="354996492" sldId="322"/>
        </pc:sldMkLst>
        <pc:spChg chg="del">
          <ac:chgData name="Geoffrey Clarke" userId="19457e8f-4446-4095-adf5-2b1db41e58b9" providerId="ADAL" clId="{69D25974-4A91-4682-BBA2-7DBAA055B057}" dt="2025-01-06T16:17:53.473" v="6137"/>
          <ac:spMkLst>
            <pc:docMk/>
            <pc:sldMk cId="354996492" sldId="322"/>
            <ac:spMk id="11" creationId="{FC74E361-BFEE-6AF0-9D0C-942CF9B11F60}"/>
          </ac:spMkLst>
        </pc:spChg>
        <pc:spChg chg="del">
          <ac:chgData name="Geoffrey Clarke" userId="19457e8f-4446-4095-adf5-2b1db41e58b9" providerId="ADAL" clId="{69D25974-4A91-4682-BBA2-7DBAA055B057}" dt="2025-01-06T16:17:53.473" v="6137"/>
          <ac:spMkLst>
            <pc:docMk/>
            <pc:sldMk cId="354996492" sldId="322"/>
            <ac:spMk id="12" creationId="{90E5DD29-9B3F-DFC2-A90B-ADF183BFF3A5}"/>
          </ac:spMkLst>
        </pc:spChg>
        <pc:spChg chg="del">
          <ac:chgData name="Geoffrey Clarke" userId="19457e8f-4446-4095-adf5-2b1db41e58b9" providerId="ADAL" clId="{69D25974-4A91-4682-BBA2-7DBAA055B057}" dt="2025-01-06T16:17:53.473" v="6137"/>
          <ac:spMkLst>
            <pc:docMk/>
            <pc:sldMk cId="354996492" sldId="322"/>
            <ac:spMk id="14" creationId="{8BBC5A6C-9A28-6A14-E7BB-1F80F5E7158D}"/>
          </ac:spMkLst>
        </pc:spChg>
      </pc:sldChg>
      <pc:sldChg chg="new">
        <pc:chgData name="Geoffrey Clarke" userId="19457e8f-4446-4095-adf5-2b1db41e58b9" providerId="ADAL" clId="{69D25974-4A91-4682-BBA2-7DBAA055B057}" dt="2025-01-06T16:33:07.229" v="6149" actId="680"/>
        <pc:sldMkLst>
          <pc:docMk/>
          <pc:sldMk cId="4027488764" sldId="323"/>
        </pc:sldMkLst>
      </pc:sldChg>
      <pc:sldChg chg="modSp new mod">
        <pc:chgData name="Geoffrey Clarke" userId="19457e8f-4446-4095-adf5-2b1db41e58b9" providerId="ADAL" clId="{69D25974-4A91-4682-BBA2-7DBAA055B057}" dt="2025-01-06T20:38:27.262" v="6282" actId="20577"/>
        <pc:sldMkLst>
          <pc:docMk/>
          <pc:sldMk cId="1232019736" sldId="324"/>
        </pc:sldMkLst>
        <pc:spChg chg="mod">
          <ac:chgData name="Geoffrey Clarke" userId="19457e8f-4446-4095-adf5-2b1db41e58b9" providerId="ADAL" clId="{69D25974-4A91-4682-BBA2-7DBAA055B057}" dt="2025-01-06T20:37:36.722" v="6276" actId="20577"/>
          <ac:spMkLst>
            <pc:docMk/>
            <pc:sldMk cId="1232019736" sldId="324"/>
            <ac:spMk id="2" creationId="{96059351-4CF8-5F98-FCFE-DF22D8D55DA1}"/>
          </ac:spMkLst>
        </pc:spChg>
        <pc:spChg chg="mod">
          <ac:chgData name="Geoffrey Clarke" userId="19457e8f-4446-4095-adf5-2b1db41e58b9" providerId="ADAL" clId="{69D25974-4A91-4682-BBA2-7DBAA055B057}" dt="2025-01-06T20:38:27.262" v="6282" actId="20577"/>
          <ac:spMkLst>
            <pc:docMk/>
            <pc:sldMk cId="1232019736" sldId="324"/>
            <ac:spMk id="3" creationId="{2CD9130E-D3B0-B958-A962-347EF1EA4609}"/>
          </ac:spMkLst>
        </pc:spChg>
      </pc:sldChg>
      <pc:sldChg chg="modSp new mod">
        <pc:chgData name="Geoffrey Clarke" userId="19457e8f-4446-4095-adf5-2b1db41e58b9" providerId="ADAL" clId="{69D25974-4A91-4682-BBA2-7DBAA055B057}" dt="2025-01-06T20:40:20.322" v="6363" actId="20577"/>
        <pc:sldMkLst>
          <pc:docMk/>
          <pc:sldMk cId="3864959553" sldId="325"/>
        </pc:sldMkLst>
        <pc:spChg chg="mod">
          <ac:chgData name="Geoffrey Clarke" userId="19457e8f-4446-4095-adf5-2b1db41e58b9" providerId="ADAL" clId="{69D25974-4A91-4682-BBA2-7DBAA055B057}" dt="2025-01-06T20:38:58.786" v="6359" actId="5793"/>
          <ac:spMkLst>
            <pc:docMk/>
            <pc:sldMk cId="3864959553" sldId="325"/>
            <ac:spMk id="2" creationId="{8696B131-6944-16B5-61C5-E8EBAB7EFD4C}"/>
          </ac:spMkLst>
        </pc:spChg>
        <pc:spChg chg="mod">
          <ac:chgData name="Geoffrey Clarke" userId="19457e8f-4446-4095-adf5-2b1db41e58b9" providerId="ADAL" clId="{69D25974-4A91-4682-BBA2-7DBAA055B057}" dt="2025-01-06T20:40:20.322" v="6363" actId="20577"/>
          <ac:spMkLst>
            <pc:docMk/>
            <pc:sldMk cId="3864959553" sldId="325"/>
            <ac:spMk id="3" creationId="{D014D00D-AB5E-7CFB-5697-7AFA90379134}"/>
          </ac:spMkLst>
        </pc:spChg>
      </pc:sldChg>
      <pc:sldMasterChg chg="setBg modSldLayout">
        <pc:chgData name="Geoffrey Clarke" userId="19457e8f-4446-4095-adf5-2b1db41e58b9" providerId="ADAL" clId="{69D25974-4A91-4682-BBA2-7DBAA055B057}" dt="2025-01-06T15:15:54.555" v="3318"/>
        <pc:sldMasterMkLst>
          <pc:docMk/>
          <pc:sldMasterMk cId="648282826" sldId="2147483648"/>
        </pc:sldMasterMkLst>
        <pc:sldLayoutChg chg="setBg">
          <pc:chgData name="Geoffrey Clarke" userId="19457e8f-4446-4095-adf5-2b1db41e58b9" providerId="ADAL" clId="{69D25974-4A91-4682-BBA2-7DBAA055B057}" dt="2025-01-06T15:15:54.555" v="3318"/>
          <pc:sldLayoutMkLst>
            <pc:docMk/>
            <pc:sldMasterMk cId="648282826" sldId="2147483648"/>
            <pc:sldLayoutMk cId="2493974955" sldId="2147483649"/>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1738258411" sldId="2147483650"/>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574433133" sldId="2147483651"/>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3286156644" sldId="2147483652"/>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1934295124" sldId="2147483653"/>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4128016956" sldId="2147483654"/>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1436255001" sldId="2147483655"/>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2331268439" sldId="2147483656"/>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1522353369" sldId="2147483657"/>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119688253" sldId="2147483658"/>
          </pc:sldLayoutMkLst>
        </pc:sldLayoutChg>
        <pc:sldLayoutChg chg="setBg">
          <pc:chgData name="Geoffrey Clarke" userId="19457e8f-4446-4095-adf5-2b1db41e58b9" providerId="ADAL" clId="{69D25974-4A91-4682-BBA2-7DBAA055B057}" dt="2025-01-06T15:15:54.555" v="3318"/>
          <pc:sldLayoutMkLst>
            <pc:docMk/>
            <pc:sldMasterMk cId="648282826" sldId="2147483648"/>
            <pc:sldLayoutMk cId="238463380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98ED-5385-429A-B96B-1EB9679545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45C924-AEF8-4BCB-921D-5A3FD02DDE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35AABC-4176-4AC8-9C3F-A9BCA498CD05}"/>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32AE7BE6-2B5B-493B-93DA-BD4C0097C0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718-BD92-47A6-A057-5B8A7FA2ABC5}"/>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249397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62BD-B1FA-416B-857D-536EF9A344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9F0E24-A69B-4E71-8BB6-66F45525C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A9026-B9D9-4145-AD78-8A6BD24C6AB3}"/>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45053E1E-FF80-40C5-9BAC-B477A9AF4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84981A-CAEE-4D57-9959-3F9E865596BB}"/>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11968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FA49D-21CE-4543-A386-19FB7E15CA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99882-EE6A-4DC8-B354-BE96CFC92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D988B-5D35-4170-9AB2-F2EFAC876541}"/>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71DECEB8-199B-4298-B78F-E47D8648E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59F24-8469-487C-A1D7-0AEFA081927C}"/>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238463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A863-A39F-4AA9-86F3-313F5E3C09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C4D54E-8769-4AEB-99B2-98C397E41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AF914-F365-4560-8FF0-AB65F5395A1E}"/>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6F3CD006-931F-4DBA-9376-4A485DB2C5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675C1-DC0C-443B-8B31-D066BFAEC7F0}"/>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173825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FE68-C8E6-48F0-A4DC-D0ECF058A4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8D8C-7D5D-4FC3-AA14-5311087FA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3C77B-587B-4638-9C1F-4922FD83F5FE}"/>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7E4CDB47-720A-49E7-9489-52D7C807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6882D-481D-4102-B02A-D97AEA8F8B37}"/>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57443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DED1-9768-4D2B-8E94-717DD69254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C35B2-BBEA-4DF3-AD94-4DB67D0ABE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46A6B0-BDB8-4A4A-90F4-AF7F4E133C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61B821-8635-407C-AF7E-6068845A962A}"/>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6" name="Footer Placeholder 5">
            <a:extLst>
              <a:ext uri="{FF2B5EF4-FFF2-40B4-BE49-F238E27FC236}">
                <a16:creationId xmlns:a16="http://schemas.microsoft.com/office/drawing/2014/main" id="{A7C7BEE2-81EE-43B5-8E89-A3F4D62352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E7125C-A5A7-42BA-872F-FCE72A7F4C21}"/>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328615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B0D2-AB11-4740-AC36-7EBC3A7F17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7468A3-E8BC-40C8-8EBB-1E442B427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EDCEB-9120-477C-BE52-0708B09FC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84006-72F7-47EB-AFC4-340EC49C8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985CC-F19A-43FE-908C-7BCD4F5778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70736-07FA-41EB-832E-7BF267D0FD70}"/>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8" name="Footer Placeholder 7">
            <a:extLst>
              <a:ext uri="{FF2B5EF4-FFF2-40B4-BE49-F238E27FC236}">
                <a16:creationId xmlns:a16="http://schemas.microsoft.com/office/drawing/2014/main" id="{4D435BA8-06D5-4A01-95FD-886350AD4C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49A34-1EAE-492C-BEF0-48D89369170F}"/>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193429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00B5-C137-416E-BE29-08697B95B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1214B3-5F3A-49AC-A3C7-08B9F4B92D0A}"/>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4" name="Footer Placeholder 3">
            <a:extLst>
              <a:ext uri="{FF2B5EF4-FFF2-40B4-BE49-F238E27FC236}">
                <a16:creationId xmlns:a16="http://schemas.microsoft.com/office/drawing/2014/main" id="{F1341662-7656-4038-BA83-1F960437B8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52F32D-637C-49D6-A741-952060ADA4A3}"/>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412801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AFE7D-17F2-4849-8F99-099B7CE1691B}"/>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3" name="Footer Placeholder 2">
            <a:extLst>
              <a:ext uri="{FF2B5EF4-FFF2-40B4-BE49-F238E27FC236}">
                <a16:creationId xmlns:a16="http://schemas.microsoft.com/office/drawing/2014/main" id="{0BE9CB82-44F4-4B8A-A7D4-B77E29814B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06F517-B3A1-4ADB-969F-F9A6B283FC7A}"/>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143625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F0D7-9B12-4F90-B1C0-71F90B0CF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A90DDD-21CD-4787-BABD-E78C2D0B2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A34FC8-96FC-4B06-B5FE-A87CD8EB8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DD91F-9A35-40EE-A019-89C8CF74C8F3}"/>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6" name="Footer Placeholder 5">
            <a:extLst>
              <a:ext uri="{FF2B5EF4-FFF2-40B4-BE49-F238E27FC236}">
                <a16:creationId xmlns:a16="http://schemas.microsoft.com/office/drawing/2014/main" id="{61E8FA76-59E5-46E3-87F8-1BC081276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2574CC-6F09-4B8D-AAC5-03C306F85EB8}"/>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23312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1C5A-6560-4E48-99FF-F63AD38B6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84D39F-55B5-4BA0-A19B-D7C54253D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110479-481D-446F-969B-D2472D7E7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8E3086-DCBB-4D0B-A496-CCA28CFD5220}"/>
              </a:ext>
            </a:extLst>
          </p:cNvPr>
          <p:cNvSpPr>
            <a:spLocks noGrp="1"/>
          </p:cNvSpPr>
          <p:nvPr>
            <p:ph type="dt" sz="half" idx="10"/>
          </p:nvPr>
        </p:nvSpPr>
        <p:spPr/>
        <p:txBody>
          <a:bodyPr/>
          <a:lstStyle/>
          <a:p>
            <a:fld id="{6E8BF168-E85F-42A7-981B-6EE7CF5509C7}" type="datetimeFigureOut">
              <a:rPr lang="en-GB" smtClean="0"/>
              <a:t>06/01/2025</a:t>
            </a:fld>
            <a:endParaRPr lang="en-GB"/>
          </a:p>
        </p:txBody>
      </p:sp>
      <p:sp>
        <p:nvSpPr>
          <p:cNvPr id="6" name="Footer Placeholder 5">
            <a:extLst>
              <a:ext uri="{FF2B5EF4-FFF2-40B4-BE49-F238E27FC236}">
                <a16:creationId xmlns:a16="http://schemas.microsoft.com/office/drawing/2014/main" id="{4277B3A3-06A8-4532-A3DE-55FCD6BB1B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CC0E4C-D99E-447A-A5BB-D2F5D2FA1E39}"/>
              </a:ext>
            </a:extLst>
          </p:cNvPr>
          <p:cNvSpPr>
            <a:spLocks noGrp="1"/>
          </p:cNvSpPr>
          <p:nvPr>
            <p:ph type="sldNum" sz="quarter" idx="12"/>
          </p:nvPr>
        </p:nvSpPr>
        <p:spPr/>
        <p:txBody>
          <a:bodyPr/>
          <a:lstStyle/>
          <a:p>
            <a:fld id="{EF5F6892-2C77-4496-A745-6E13C4030AA7}" type="slidenum">
              <a:rPr lang="en-GB" smtClean="0"/>
              <a:t>‹#›</a:t>
            </a:fld>
            <a:endParaRPr lang="en-GB"/>
          </a:p>
        </p:txBody>
      </p:sp>
    </p:spTree>
    <p:extLst>
      <p:ext uri="{BB962C8B-B14F-4D97-AF65-F5344CB8AC3E}">
        <p14:creationId xmlns:p14="http://schemas.microsoft.com/office/powerpoint/2010/main" val="152235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2828D-2E5A-4A51-ACE6-F45CEEB50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7BC94A-C5DB-4C3C-984C-1F2228CC5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CDE08-633F-4436-A50F-5F58C4331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BF168-E85F-42A7-981B-6EE7CF5509C7}" type="datetimeFigureOut">
              <a:rPr lang="en-GB" smtClean="0"/>
              <a:t>06/01/2025</a:t>
            </a:fld>
            <a:endParaRPr lang="en-GB"/>
          </a:p>
        </p:txBody>
      </p:sp>
      <p:sp>
        <p:nvSpPr>
          <p:cNvPr id="5" name="Footer Placeholder 4">
            <a:extLst>
              <a:ext uri="{FF2B5EF4-FFF2-40B4-BE49-F238E27FC236}">
                <a16:creationId xmlns:a16="http://schemas.microsoft.com/office/drawing/2014/main" id="{7699CBA6-2E05-4C31-9D77-81E3EA9E0A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8A868A-4AC6-476E-8CF5-337620963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F6892-2C77-4496-A745-6E13C4030AA7}" type="slidenum">
              <a:rPr lang="en-GB" smtClean="0"/>
              <a:t>‹#›</a:t>
            </a:fld>
            <a:endParaRPr lang="en-GB"/>
          </a:p>
        </p:txBody>
      </p:sp>
    </p:spTree>
    <p:extLst>
      <p:ext uri="{BB962C8B-B14F-4D97-AF65-F5344CB8AC3E}">
        <p14:creationId xmlns:p14="http://schemas.microsoft.com/office/powerpoint/2010/main" val="64828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j3ROyZGTHI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mZsrQzYCXq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YloQJT5lNv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nger giving a baby person a gift">
            <a:extLst>
              <a:ext uri="{FF2B5EF4-FFF2-40B4-BE49-F238E27FC236}">
                <a16:creationId xmlns:a16="http://schemas.microsoft.com/office/drawing/2014/main" id="{18293AE7-6984-208C-658F-3A55122C9619}"/>
              </a:ext>
            </a:extLst>
          </p:cNvPr>
          <p:cNvPicPr>
            <a:picLocks noChangeAspect="1"/>
          </p:cNvPicPr>
          <p:nvPr/>
        </p:nvPicPr>
        <p:blipFill>
          <a:blip r:embed="rId2">
            <a:extLst>
              <a:ext uri="{28A0092B-C50C-407E-A947-70E740481C1C}">
                <a14:useLocalDpi xmlns:a14="http://schemas.microsoft.com/office/drawing/2010/main" val="0"/>
              </a:ext>
            </a:extLst>
          </a:blip>
          <a:srcRect r="-1" b="-1"/>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143669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00026" y="300038"/>
            <a:ext cx="11758612" cy="6401753"/>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Eternal God, by a star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you led wise men to the worship of your Son.</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Guide by your light the nations of the earth,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that the whole world may know your glory: through Jesus Christ our Lord,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who lives and reigns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with you and the Holy Spirit,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one God, now and for ever.</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Amen.</a:t>
            </a:r>
          </a:p>
          <a:p>
            <a:endParaRPr lang="en-GB" sz="1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(Collect for Epiphany - </a:t>
            </a:r>
            <a:r>
              <a:rPr lang="en-GB" sz="2000" i="1" dirty="0">
                <a:solidFill>
                  <a:schemeClr val="bg1"/>
                </a:solidFill>
                <a:latin typeface="Tahoma" panose="020B0604030504040204" pitchFamily="34" charset="0"/>
                <a:ea typeface="Tahoma" panose="020B0604030504040204" pitchFamily="34" charset="0"/>
                <a:cs typeface="Tahoma" panose="020B0604030504040204" pitchFamily="34" charset="0"/>
              </a:rPr>
              <a:t>Book of Common Order </a:t>
            </a:r>
          </a:p>
          <a:p>
            <a:r>
              <a:rPr lang="en-GB" sz="2000" i="1" dirty="0">
                <a:solidFill>
                  <a:schemeClr val="bg1"/>
                </a:solidFill>
                <a:latin typeface="Tahoma" panose="020B0604030504040204" pitchFamily="34" charset="0"/>
                <a:ea typeface="Tahoma" panose="020B0604030504040204" pitchFamily="34" charset="0"/>
                <a:cs typeface="Tahoma" panose="020B0604030504040204" pitchFamily="34" charset="0"/>
              </a:rPr>
              <a:t>of the Church of Scotland.</a:t>
            </a:r>
            <a:r>
              <a:rPr lang="en-GB" sz="2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GB"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painting of a manger with a baby person">
            <a:extLst>
              <a:ext uri="{FF2B5EF4-FFF2-40B4-BE49-F238E27FC236}">
                <a16:creationId xmlns:a16="http://schemas.microsoft.com/office/drawing/2014/main" id="{934E34E0-936F-0BA0-7A88-F93262EA84D0}"/>
              </a:ext>
            </a:extLst>
          </p:cNvPr>
          <p:cNvPicPr>
            <a:picLocks noChangeAspect="1"/>
          </p:cNvPicPr>
          <p:nvPr/>
        </p:nvPicPr>
        <p:blipFill>
          <a:blip r:embed="rId2">
            <a:extLst>
              <a:ext uri="{28A0092B-C50C-407E-A947-70E740481C1C}">
                <a14:useLocalDpi xmlns:a14="http://schemas.microsoft.com/office/drawing/2010/main" val="0"/>
              </a:ext>
            </a:extLst>
          </a:blip>
          <a:srcRect t="9530" b="12088"/>
          <a:stretch/>
        </p:blipFill>
        <p:spPr>
          <a:xfrm>
            <a:off x="6808304" y="3831088"/>
            <a:ext cx="5382172" cy="3026911"/>
          </a:xfrm>
          <a:prstGeom prst="rect">
            <a:avLst/>
          </a:prstGeom>
        </p:spPr>
      </p:pic>
    </p:spTree>
    <p:extLst>
      <p:ext uri="{BB962C8B-B14F-4D97-AF65-F5344CB8AC3E}">
        <p14:creationId xmlns:p14="http://schemas.microsoft.com/office/powerpoint/2010/main" val="200109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tatues of statues in a garden&#10;&#10;Description automatically generated">
            <a:extLst>
              <a:ext uri="{FF2B5EF4-FFF2-40B4-BE49-F238E27FC236}">
                <a16:creationId xmlns:a16="http://schemas.microsoft.com/office/drawing/2014/main" id="{F5D181D6-972B-8E0F-4D9D-15ECB3676005}"/>
              </a:ext>
            </a:extLst>
          </p:cNvPr>
          <p:cNvPicPr>
            <a:picLocks noChangeAspect="1"/>
          </p:cNvPicPr>
          <p:nvPr/>
        </p:nvPicPr>
        <p:blipFill>
          <a:blip r:embed="rId2">
            <a:extLst>
              <a:ext uri="{28A0092B-C50C-407E-A947-70E740481C1C}">
                <a14:useLocalDpi xmlns:a14="http://schemas.microsoft.com/office/drawing/2010/main" val="0"/>
              </a:ext>
            </a:extLst>
          </a:blip>
          <a:srcRect r="10991" b="-2"/>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A55DBABB-0492-416D-BFDC-BF1FD79316F7}"/>
              </a:ext>
            </a:extLst>
          </p:cNvPr>
          <p:cNvSpPr txBox="1"/>
          <p:nvPr/>
        </p:nvSpPr>
        <p:spPr>
          <a:xfrm>
            <a:off x="395325" y="1578928"/>
            <a:ext cx="3052293" cy="3531403"/>
          </a:xfrm>
          <a:prstGeom prst="rect">
            <a:avLst/>
          </a:prstGeom>
        </p:spPr>
        <p:txBody>
          <a:bodyPr vert="horz" lIns="91440" tIns="45720" rIns="91440" bIns="45720" rtlCol="0" anchor="t">
            <a:noAutofit/>
          </a:bodyPr>
          <a:lstStyle/>
          <a:p>
            <a:pPr algn="r">
              <a:lnSpc>
                <a:spcPct val="90000"/>
              </a:lnSpc>
              <a:spcBef>
                <a:spcPct val="0"/>
              </a:spcBef>
              <a:spcAft>
                <a:spcPts val="600"/>
              </a:spcAft>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Epiphany?</a:t>
            </a:r>
          </a:p>
          <a:p>
            <a:pPr algn="r">
              <a:lnSpc>
                <a:spcPct val="90000"/>
              </a:lnSpc>
              <a:spcBef>
                <a:spcPct val="0"/>
              </a:spcBef>
              <a:spcAft>
                <a:spcPts val="600"/>
              </a:spcAft>
            </a:pPr>
            <a:endParaRPr lang="en-US" sz="40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r">
              <a:lnSpc>
                <a:spcPct val="90000"/>
              </a:lnSpc>
              <a:spcBef>
                <a:spcPct val="0"/>
              </a:spcBef>
              <a:spcAft>
                <a:spcPts val="600"/>
              </a:spcAft>
            </a:pPr>
            <a:r>
              <a:rPr lang="en-US" sz="4000" dirty="0">
                <a:solidFill>
                  <a:srgbClr val="FFFFFF"/>
                </a:solidFill>
                <a:latin typeface="Tahoma" panose="020B0604030504040204" pitchFamily="34" charset="0"/>
                <a:ea typeface="Tahoma" panose="020B0604030504040204" pitchFamily="34" charset="0"/>
                <a:cs typeface="Tahoma" panose="020B0604030504040204" pitchFamily="34" charset="0"/>
              </a:rPr>
              <a:t>Done and dusted …</a:t>
            </a:r>
          </a:p>
          <a:p>
            <a:pPr algn="r">
              <a:lnSpc>
                <a:spcPct val="90000"/>
              </a:lnSpc>
              <a:spcBef>
                <a:spcPct val="0"/>
              </a:spcBef>
              <a:spcAft>
                <a:spcPts val="600"/>
              </a:spcAft>
            </a:pPr>
            <a:r>
              <a:rPr lang="en-US" sz="4000" dirty="0">
                <a:solidFill>
                  <a:srgbClr val="FFFFFF"/>
                </a:solidFill>
                <a:latin typeface="Tahoma" panose="020B0604030504040204" pitchFamily="34" charset="0"/>
                <a:ea typeface="Tahoma" panose="020B0604030504040204" pitchFamily="34" charset="0"/>
                <a:cs typeface="Tahoma" panose="020B0604030504040204" pitchFamily="34" charset="0"/>
              </a:rPr>
              <a:t>(subsumed into Christmas)</a:t>
            </a:r>
          </a:p>
        </p:txBody>
      </p:sp>
    </p:spTree>
    <p:extLst>
      <p:ext uri="{BB962C8B-B14F-4D97-AF65-F5344CB8AC3E}">
        <p14:creationId xmlns:p14="http://schemas.microsoft.com/office/powerpoint/2010/main" val="177788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656736-91D5-88A2-A568-64C07CBAB86A}"/>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297251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00026" y="300038"/>
            <a:ext cx="5276435" cy="3785652"/>
          </a:xfrm>
          <a:prstGeom prst="rect">
            <a:avLst/>
          </a:prstGeom>
          <a:noFill/>
        </p:spPr>
        <p:txBody>
          <a:bodyPr wrap="square" rtlCol="0">
            <a:spAutoFit/>
          </a:bodyPr>
          <a:lstStyle/>
          <a:p>
            <a:pPr algn="ctr"/>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For Reflection:</a:t>
            </a:r>
          </a:p>
          <a:p>
            <a:pPr algn="ctr"/>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To what extent has ‘my Christmas’ prevented me glimpsing something fresh beyond ‘display’?</a:t>
            </a:r>
          </a:p>
        </p:txBody>
      </p:sp>
      <p:pic>
        <p:nvPicPr>
          <p:cNvPr id="2" name="Picture 1">
            <a:extLst>
              <a:ext uri="{FF2B5EF4-FFF2-40B4-BE49-F238E27FC236}">
                <a16:creationId xmlns:a16="http://schemas.microsoft.com/office/drawing/2014/main" id="{1D0F4008-4F2D-22FB-116D-E7A9FD60E8BD}"/>
              </a:ext>
            </a:extLst>
          </p:cNvPr>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243968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0B76-10FE-F0B8-7640-4F8034ECE66C}"/>
              </a:ext>
            </a:extLst>
          </p:cNvPr>
          <p:cNvSpPr>
            <a:spLocks noGrp="1"/>
          </p:cNvSpPr>
          <p:nvPr>
            <p:ph type="title"/>
          </p:nvPr>
        </p:nvSpPr>
        <p:spPr/>
        <p:txBody>
          <a:bodyPr/>
          <a:lstStyle/>
          <a:p>
            <a:pPr algn="ctr"/>
            <a:r>
              <a:rPr lang="en-GB" dirty="0">
                <a:solidFill>
                  <a:schemeClr val="bg1"/>
                </a:solidFill>
              </a:rPr>
              <a:t>Hymn:</a:t>
            </a:r>
            <a:br>
              <a:rPr lang="en-GB" dirty="0">
                <a:solidFill>
                  <a:schemeClr val="bg1"/>
                </a:solidFill>
              </a:rPr>
            </a:br>
            <a:r>
              <a:rPr lang="en-GB" dirty="0">
                <a:solidFill>
                  <a:schemeClr val="bg1"/>
                </a:solidFill>
              </a:rPr>
              <a:t>Songs of thankfulness and praise</a:t>
            </a:r>
          </a:p>
        </p:txBody>
      </p:sp>
      <p:sp>
        <p:nvSpPr>
          <p:cNvPr id="3" name="Content Placeholder 2">
            <a:extLst>
              <a:ext uri="{FF2B5EF4-FFF2-40B4-BE49-F238E27FC236}">
                <a16:creationId xmlns:a16="http://schemas.microsoft.com/office/drawing/2014/main" id="{C48CC9B9-B6E5-52C3-99EF-72BC4E2B7850}"/>
              </a:ext>
            </a:extLst>
          </p:cNvPr>
          <p:cNvSpPr>
            <a:spLocks noGrp="1"/>
          </p:cNvSpPr>
          <p:nvPr>
            <p:ph idx="1"/>
          </p:nvPr>
        </p:nvSpPr>
        <p:spPr/>
        <p:txBody>
          <a:bodyPr/>
          <a:lstStyle/>
          <a:p>
            <a:pPr marL="0" indent="0" algn="ctr">
              <a:buNone/>
            </a:pPr>
            <a:r>
              <a:rPr lang="en-GB" dirty="0">
                <a:solidFill>
                  <a:schemeClr val="bg1"/>
                </a:solidFill>
                <a:hlinkClick r:id="rId2"/>
              </a:rPr>
              <a:t>https://youtu.be/j3ROyZGTHIg</a:t>
            </a:r>
            <a:endParaRPr lang="en-GB" dirty="0">
              <a:solidFill>
                <a:schemeClr val="bg1"/>
              </a:solidFill>
            </a:endParaRPr>
          </a:p>
          <a:p>
            <a:pPr marL="0" indent="0" algn="ctr">
              <a:buNone/>
            </a:pPr>
            <a:endParaRPr lang="en-GB" dirty="0">
              <a:solidFill>
                <a:schemeClr val="bg1"/>
              </a:solidFill>
            </a:endParaRPr>
          </a:p>
        </p:txBody>
      </p:sp>
    </p:spTree>
    <p:extLst>
      <p:ext uri="{BB962C8B-B14F-4D97-AF65-F5344CB8AC3E}">
        <p14:creationId xmlns:p14="http://schemas.microsoft.com/office/powerpoint/2010/main" val="323427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ligious painting of a manger&#10;&#10;Description automatically generated">
            <a:extLst>
              <a:ext uri="{FF2B5EF4-FFF2-40B4-BE49-F238E27FC236}">
                <a16:creationId xmlns:a16="http://schemas.microsoft.com/office/drawing/2014/main" id="{F2076BBA-F68A-5AA3-C603-6A40842DB059}"/>
              </a:ext>
            </a:extLst>
          </p:cNvPr>
          <p:cNvPicPr>
            <a:picLocks noChangeAspect="1"/>
          </p:cNvPicPr>
          <p:nvPr/>
        </p:nvPicPr>
        <p:blipFill>
          <a:blip r:embed="rId2">
            <a:extLst>
              <a:ext uri="{28A0092B-C50C-407E-A947-70E740481C1C}">
                <a14:useLocalDpi xmlns:a14="http://schemas.microsoft.com/office/drawing/2010/main" val="0"/>
              </a:ext>
            </a:extLst>
          </a:blip>
          <a:srcRect l="1755" t="17522" r="7336"/>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5DBABB-0492-416D-BFDC-BF1FD79316F7}"/>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more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0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16694" y="208598"/>
            <a:ext cx="6925786" cy="5016758"/>
          </a:xfrm>
          <a:prstGeom prst="rect">
            <a:avLst/>
          </a:prstGeom>
          <a:noFill/>
        </p:spPr>
        <p:txBody>
          <a:bodyPr wrap="square" rtlCol="0">
            <a:spAutoFit/>
          </a:bodyPr>
          <a:lstStyle/>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AND MORE …</a:t>
            </a:r>
          </a:p>
          <a:p>
            <a:endPar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Asking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Overwhelmed by joy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Kneeling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Paying homage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Opening treasure-chests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Offering gifts …</a:t>
            </a:r>
          </a:p>
        </p:txBody>
      </p:sp>
      <p:pic>
        <p:nvPicPr>
          <p:cNvPr id="3" name="Picture 2" descr="A painting of people in colorful robes">
            <a:extLst>
              <a:ext uri="{FF2B5EF4-FFF2-40B4-BE49-F238E27FC236}">
                <a16:creationId xmlns:a16="http://schemas.microsoft.com/office/drawing/2014/main" id="{6679A4DA-9FC9-A47C-7234-94F500F55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096" y="5080"/>
            <a:ext cx="4927904" cy="6858000"/>
          </a:xfrm>
          <a:prstGeom prst="rect">
            <a:avLst/>
          </a:prstGeom>
        </p:spPr>
      </p:pic>
    </p:spTree>
    <p:extLst>
      <p:ext uri="{BB962C8B-B14F-4D97-AF65-F5344CB8AC3E}">
        <p14:creationId xmlns:p14="http://schemas.microsoft.com/office/powerpoint/2010/main" val="29330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people in colorful robes">
            <a:extLst>
              <a:ext uri="{FF2B5EF4-FFF2-40B4-BE49-F238E27FC236}">
                <a16:creationId xmlns:a16="http://schemas.microsoft.com/office/drawing/2014/main" id="{9843A28B-9B63-A4DC-6D8E-3B1F7A504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096" y="5080"/>
            <a:ext cx="4927904" cy="6858000"/>
          </a:xfrm>
          <a:prstGeom prst="rect">
            <a:avLst/>
          </a:prstGeom>
        </p:spPr>
      </p:pic>
      <p:sp>
        <p:nvSpPr>
          <p:cNvPr id="3" name="TextBox 2">
            <a:extLst>
              <a:ext uri="{FF2B5EF4-FFF2-40B4-BE49-F238E27FC236}">
                <a16:creationId xmlns:a16="http://schemas.microsoft.com/office/drawing/2014/main" id="{E7F166E3-B77A-E6AE-B1D4-9852ED869D2C}"/>
              </a:ext>
            </a:extLst>
          </p:cNvPr>
          <p:cNvSpPr txBox="1"/>
          <p:nvPr/>
        </p:nvSpPr>
        <p:spPr>
          <a:xfrm>
            <a:off x="200026" y="300038"/>
            <a:ext cx="4739722" cy="3170099"/>
          </a:xfrm>
          <a:prstGeom prst="rect">
            <a:avLst/>
          </a:prstGeom>
          <a:noFill/>
        </p:spPr>
        <p:txBody>
          <a:bodyPr wrap="square" rtlCol="0">
            <a:spAutoFit/>
          </a:bodyPr>
          <a:lstStyle/>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Epiphany: God made manifest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Readiness to take a different route …</a:t>
            </a:r>
            <a:endPar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659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uilding with a bell tower&#10;&#10;Description automatically generated">
            <a:extLst>
              <a:ext uri="{FF2B5EF4-FFF2-40B4-BE49-F238E27FC236}">
                <a16:creationId xmlns:a16="http://schemas.microsoft.com/office/drawing/2014/main" id="{8D33B8D5-2DED-93A8-630E-512164A02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0184" y="-1"/>
            <a:ext cx="5124036" cy="6832049"/>
          </a:xfrm>
        </p:spPr>
      </p:pic>
      <p:pic>
        <p:nvPicPr>
          <p:cNvPr id="7" name="Picture 6" descr="A brick building with a tree and a building in the background&#10;&#10;Description automatically generated">
            <a:extLst>
              <a:ext uri="{FF2B5EF4-FFF2-40B4-BE49-F238E27FC236}">
                <a16:creationId xmlns:a16="http://schemas.microsoft.com/office/drawing/2014/main" id="{4C960A3F-2964-7AF0-2EC4-332F89DDB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52"/>
            <a:ext cx="5143500" cy="6858000"/>
          </a:xfrm>
          <a:prstGeom prst="rect">
            <a:avLst/>
          </a:prstGeom>
        </p:spPr>
      </p:pic>
    </p:spTree>
    <p:extLst>
      <p:ext uri="{BB962C8B-B14F-4D97-AF65-F5344CB8AC3E}">
        <p14:creationId xmlns:p14="http://schemas.microsoft.com/office/powerpoint/2010/main" val="345497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uilding with a bell tower">
            <a:extLst>
              <a:ext uri="{FF2B5EF4-FFF2-40B4-BE49-F238E27FC236}">
                <a16:creationId xmlns:a16="http://schemas.microsoft.com/office/drawing/2014/main" id="{844A38B9-C980-58CF-84D3-DBC6D11768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2030" b="35791"/>
          <a:stretch/>
        </p:blipFill>
        <p:spPr>
          <a:xfrm>
            <a:off x="20" y="1282"/>
            <a:ext cx="12191980" cy="6856718"/>
          </a:xfrm>
          <a:prstGeom prst="rect">
            <a:avLst/>
          </a:prstGeom>
        </p:spPr>
      </p:pic>
    </p:spTree>
    <p:extLst>
      <p:ext uri="{BB962C8B-B14F-4D97-AF65-F5344CB8AC3E}">
        <p14:creationId xmlns:p14="http://schemas.microsoft.com/office/powerpoint/2010/main" val="378820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B8B9-7424-D0B6-4FF2-B8E004AFA4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CC36A3-0573-A182-A8EB-157AB5FF4620}"/>
              </a:ext>
            </a:extLst>
          </p:cNvPr>
          <p:cNvSpPr txBox="1"/>
          <p:nvPr/>
        </p:nvSpPr>
        <p:spPr>
          <a:xfrm>
            <a:off x="200026" y="300038"/>
            <a:ext cx="11758612" cy="5016758"/>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Come to the cradle of creation,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to the child in the manger.</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come here today, drawn by that one light.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Lift up your eyes,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look around you at the work of God.</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have seen God’s glory,</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and our hearts thrill!</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manger giving a baby person a gift">
            <a:extLst>
              <a:ext uri="{FF2B5EF4-FFF2-40B4-BE49-F238E27FC236}">
                <a16:creationId xmlns:a16="http://schemas.microsoft.com/office/drawing/2014/main" id="{DB8C2308-9D77-2005-4619-D04B7F62562C}"/>
              </a:ext>
            </a:extLst>
          </p:cNvPr>
          <p:cNvPicPr>
            <a:picLocks noChangeAspect="1"/>
          </p:cNvPicPr>
          <p:nvPr/>
        </p:nvPicPr>
        <p:blipFill>
          <a:blip r:embed="rId2">
            <a:extLst>
              <a:ext uri="{28A0092B-C50C-407E-A947-70E740481C1C}">
                <a14:useLocalDpi xmlns:a14="http://schemas.microsoft.com/office/drawing/2010/main" val="0"/>
              </a:ext>
            </a:extLst>
          </a:blip>
          <a:srcRect r="-1" b="-1"/>
          <a:stretch/>
        </p:blipFill>
        <p:spPr>
          <a:xfrm>
            <a:off x="7566782" y="4185919"/>
            <a:ext cx="4625218" cy="2601685"/>
          </a:xfrm>
          <a:prstGeom prst="rect">
            <a:avLst/>
          </a:prstGeom>
          <a:ln w="28575">
            <a:solidFill>
              <a:schemeClr val="bg1"/>
            </a:solidFill>
          </a:ln>
        </p:spPr>
      </p:pic>
    </p:spTree>
    <p:extLst>
      <p:ext uri="{BB962C8B-B14F-4D97-AF65-F5344CB8AC3E}">
        <p14:creationId xmlns:p14="http://schemas.microsoft.com/office/powerpoint/2010/main" val="289688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0444-3782-9B8F-E8A2-B82022EAB73C}"/>
            </a:ext>
          </a:extLst>
        </p:cNvPr>
        <p:cNvGrpSpPr/>
        <p:nvPr/>
      </p:nvGrpSpPr>
      <p:grpSpPr>
        <a:xfrm>
          <a:off x="0" y="0"/>
          <a:ext cx="0" cy="0"/>
          <a:chOff x="0" y="0"/>
          <a:chExt cx="0" cy="0"/>
        </a:xfrm>
      </p:grpSpPr>
      <p:pic>
        <p:nvPicPr>
          <p:cNvPr id="3" name="Picture 2" descr="A religious painting of a manger&#10;&#10;Description automatically generated">
            <a:extLst>
              <a:ext uri="{FF2B5EF4-FFF2-40B4-BE49-F238E27FC236}">
                <a16:creationId xmlns:a16="http://schemas.microsoft.com/office/drawing/2014/main" id="{D9428A79-0620-072F-3A8C-EAB61580B2CF}"/>
              </a:ext>
            </a:extLst>
          </p:cNvPr>
          <p:cNvPicPr>
            <a:picLocks noChangeAspect="1"/>
          </p:cNvPicPr>
          <p:nvPr/>
        </p:nvPicPr>
        <p:blipFill>
          <a:blip r:embed="rId2">
            <a:extLst>
              <a:ext uri="{28A0092B-C50C-407E-A947-70E740481C1C}">
                <a14:useLocalDpi xmlns:a14="http://schemas.microsoft.com/office/drawing/2010/main" val="0"/>
              </a:ext>
            </a:extLst>
          </a:blip>
          <a:srcRect l="1755" t="17522" r="7336"/>
          <a:stretch/>
        </p:blipFill>
        <p:spPr>
          <a:xfrm>
            <a:off x="20" y="10"/>
            <a:ext cx="12191981" cy="6857990"/>
          </a:xfrm>
          <a:prstGeom prst="rect">
            <a:avLst/>
          </a:prstGeom>
        </p:spPr>
      </p:pic>
      <p:sp>
        <p:nvSpPr>
          <p:cNvPr id="4" name="TextBox 3">
            <a:extLst>
              <a:ext uri="{FF2B5EF4-FFF2-40B4-BE49-F238E27FC236}">
                <a16:creationId xmlns:a16="http://schemas.microsoft.com/office/drawing/2014/main" id="{E407256F-29E0-F08D-6BED-FBB17864A606}"/>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more …</a:t>
            </a:r>
          </a:p>
        </p:txBody>
      </p:sp>
    </p:spTree>
    <p:extLst>
      <p:ext uri="{BB962C8B-B14F-4D97-AF65-F5344CB8AC3E}">
        <p14:creationId xmlns:p14="http://schemas.microsoft.com/office/powerpoint/2010/main" val="411855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rick building with a garden">
            <a:extLst>
              <a:ext uri="{FF2B5EF4-FFF2-40B4-BE49-F238E27FC236}">
                <a16:creationId xmlns:a16="http://schemas.microsoft.com/office/drawing/2014/main" id="{1249DFFC-724B-935A-40D5-8F6450307E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9365" b="18456"/>
          <a:stretch/>
        </p:blipFill>
        <p:spPr>
          <a:xfrm>
            <a:off x="20" y="1282"/>
            <a:ext cx="12191980" cy="6856718"/>
          </a:xfrm>
          <a:prstGeom prst="rect">
            <a:avLst/>
          </a:prstGeom>
        </p:spPr>
      </p:pic>
    </p:spTree>
    <p:extLst>
      <p:ext uri="{BB962C8B-B14F-4D97-AF65-F5344CB8AC3E}">
        <p14:creationId xmlns:p14="http://schemas.microsoft.com/office/powerpoint/2010/main" val="59887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108586" y="35878"/>
            <a:ext cx="9899014" cy="7478970"/>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Christ has many services to be done: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some are easy, others are difficult;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some bring honour, others bring reproach;</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some are suitable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to our natural inclinations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and material interests,</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others are contrary to both;</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in some we may please Christ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and please ourselves;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in others we cannot please Christ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except by denying ourselves …</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brick building with a garden&#10;&#10;Description automatically generated">
            <a:extLst>
              <a:ext uri="{FF2B5EF4-FFF2-40B4-BE49-F238E27FC236}">
                <a16:creationId xmlns:a16="http://schemas.microsoft.com/office/drawing/2014/main" id="{64354482-3BDB-28AD-2172-D8B0F5F60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920" y="2495227"/>
            <a:ext cx="3272080" cy="4362773"/>
          </a:xfrm>
          <a:prstGeom prst="rect">
            <a:avLst/>
          </a:prstGeom>
        </p:spPr>
      </p:pic>
    </p:spTree>
    <p:extLst>
      <p:ext uri="{BB962C8B-B14F-4D97-AF65-F5344CB8AC3E}">
        <p14:creationId xmlns:p14="http://schemas.microsoft.com/office/powerpoint/2010/main" val="216269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rick building with a garden&#10;&#10;Description automatically generated">
            <a:extLst>
              <a:ext uri="{FF2B5EF4-FFF2-40B4-BE49-F238E27FC236}">
                <a16:creationId xmlns:a16="http://schemas.microsoft.com/office/drawing/2014/main" id="{002FA4D7-AB14-84C9-A317-B43A186EF951}"/>
              </a:ext>
            </a:extLst>
          </p:cNvPr>
          <p:cNvPicPr>
            <a:picLocks noChangeAspect="1"/>
          </p:cNvPicPr>
          <p:nvPr/>
        </p:nvPicPr>
        <p:blipFill>
          <a:blip r:embed="rId2">
            <a:extLst>
              <a:ext uri="{28A0092B-C50C-407E-A947-70E740481C1C}">
                <a14:useLocalDpi xmlns:a14="http://schemas.microsoft.com/office/drawing/2010/main" val="0"/>
              </a:ext>
            </a:extLst>
          </a:blip>
          <a:srcRect t="35353" r="9092" b="1070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5DBABB-0492-416D-BFDC-BF1FD79316F7}"/>
              </a:ext>
            </a:extLst>
          </p:cNvPr>
          <p:cNvSpPr txBox="1"/>
          <p:nvPr/>
        </p:nvSpPr>
        <p:spPr>
          <a:xfrm>
            <a:off x="342623" y="749635"/>
            <a:ext cx="4023360" cy="535872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How willing am I to stray from the path of familiarity …</a:t>
            </a:r>
          </a:p>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Paths contrary to my natural inclinations and material interests?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27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F4207-9433-B7B0-F031-FC9DF410AD87}"/>
            </a:ext>
          </a:extLst>
        </p:cNvPr>
        <p:cNvGrpSpPr/>
        <p:nvPr/>
      </p:nvGrpSpPr>
      <p:grpSpPr>
        <a:xfrm>
          <a:off x="0" y="0"/>
          <a:ext cx="0" cy="0"/>
          <a:chOff x="0" y="0"/>
          <a:chExt cx="0" cy="0"/>
        </a:xfrm>
      </p:grpSpPr>
      <p:pic>
        <p:nvPicPr>
          <p:cNvPr id="3" name="Picture 2" descr="A religious painting of a manger&#10;&#10;Description automatically generated">
            <a:extLst>
              <a:ext uri="{FF2B5EF4-FFF2-40B4-BE49-F238E27FC236}">
                <a16:creationId xmlns:a16="http://schemas.microsoft.com/office/drawing/2014/main" id="{0E22B1B1-CEB8-EDB5-713F-26462D2C59D8}"/>
              </a:ext>
            </a:extLst>
          </p:cNvPr>
          <p:cNvPicPr>
            <a:picLocks noChangeAspect="1"/>
          </p:cNvPicPr>
          <p:nvPr/>
        </p:nvPicPr>
        <p:blipFill>
          <a:blip r:embed="rId2">
            <a:extLst>
              <a:ext uri="{28A0092B-C50C-407E-A947-70E740481C1C}">
                <a14:useLocalDpi xmlns:a14="http://schemas.microsoft.com/office/drawing/2010/main" val="0"/>
              </a:ext>
            </a:extLst>
          </a:blip>
          <a:srcRect l="1755" t="17522" r="7336"/>
          <a:stretch/>
        </p:blipFill>
        <p:spPr>
          <a:xfrm>
            <a:off x="20" y="10"/>
            <a:ext cx="12191981" cy="6857990"/>
          </a:xfrm>
          <a:prstGeom prst="rect">
            <a:avLst/>
          </a:prstGeom>
        </p:spPr>
      </p:pic>
      <p:sp>
        <p:nvSpPr>
          <p:cNvPr id="4" name="TextBox 3">
            <a:extLst>
              <a:ext uri="{FF2B5EF4-FFF2-40B4-BE49-F238E27FC236}">
                <a16:creationId xmlns:a16="http://schemas.microsoft.com/office/drawing/2014/main" id="{0543127B-F98F-5779-98DB-14D89CAC8DCE}"/>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more …</a:t>
            </a:r>
          </a:p>
        </p:txBody>
      </p:sp>
    </p:spTree>
    <p:extLst>
      <p:ext uri="{BB962C8B-B14F-4D97-AF65-F5344CB8AC3E}">
        <p14:creationId xmlns:p14="http://schemas.microsoft.com/office/powerpoint/2010/main" val="294788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00026" y="300038"/>
            <a:ext cx="4739722" cy="6247864"/>
          </a:xfrm>
          <a:prstGeom prst="rect">
            <a:avLst/>
          </a:prstGeom>
          <a:noFill/>
        </p:spPr>
        <p:txBody>
          <a:bodyPr wrap="square" rtlCol="0">
            <a:spAutoFit/>
          </a:bodyPr>
          <a:lstStyle/>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Epiphany: God made manifest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Willingness to engage with those different to us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God made manifest through those different to us …</a:t>
            </a:r>
            <a:endPar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erson in a suit and a priest in a church">
            <a:extLst>
              <a:ext uri="{FF2B5EF4-FFF2-40B4-BE49-F238E27FC236}">
                <a16:creationId xmlns:a16="http://schemas.microsoft.com/office/drawing/2014/main" id="{AB830C89-0AE1-1831-D6E4-0AECAFE9EC98}"/>
              </a:ext>
            </a:extLst>
          </p:cNvPr>
          <p:cNvPicPr>
            <a:picLocks noChangeAspect="1"/>
          </p:cNvPicPr>
          <p:nvPr/>
        </p:nvPicPr>
        <p:blipFill>
          <a:blip r:embed="rId2">
            <a:extLst>
              <a:ext uri="{28A0092B-C50C-407E-A947-70E740481C1C}">
                <a14:useLocalDpi xmlns:a14="http://schemas.microsoft.com/office/drawing/2010/main" val="0"/>
              </a:ext>
            </a:extLst>
          </a:blip>
          <a:srcRect r="1" b="24857"/>
          <a:stretch/>
        </p:blipFill>
        <p:spPr>
          <a:xfrm>
            <a:off x="5357191" y="0"/>
            <a:ext cx="6834809" cy="6847933"/>
          </a:xfrm>
          <a:prstGeom prst="rect">
            <a:avLst/>
          </a:prstGeom>
          <a:noFill/>
        </p:spPr>
      </p:pic>
    </p:spTree>
    <p:extLst>
      <p:ext uri="{BB962C8B-B14F-4D97-AF65-F5344CB8AC3E}">
        <p14:creationId xmlns:p14="http://schemas.microsoft.com/office/powerpoint/2010/main" val="163290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suit and a priest in a church">
            <a:extLst>
              <a:ext uri="{FF2B5EF4-FFF2-40B4-BE49-F238E27FC236}">
                <a16:creationId xmlns:a16="http://schemas.microsoft.com/office/drawing/2014/main" id="{F0765471-D8DF-43D6-563B-EA63DAC5ED4C}"/>
              </a:ext>
            </a:extLst>
          </p:cNvPr>
          <p:cNvPicPr>
            <a:picLocks noChangeAspect="1"/>
          </p:cNvPicPr>
          <p:nvPr/>
        </p:nvPicPr>
        <p:blipFill>
          <a:blip r:embed="rId2">
            <a:extLst>
              <a:ext uri="{28A0092B-C50C-407E-A947-70E740481C1C}">
                <a14:useLocalDpi xmlns:a14="http://schemas.microsoft.com/office/drawing/2010/main" val="0"/>
              </a:ext>
            </a:extLst>
          </a:blip>
          <a:srcRect t="12471" r="9092" b="33589"/>
          <a:stretch/>
        </p:blipFill>
        <p:spPr>
          <a:xfrm>
            <a:off x="3523488" y="10"/>
            <a:ext cx="8668512" cy="6857990"/>
          </a:xfrm>
          <a:prstGeom prst="rect">
            <a:avLst/>
          </a:prstGeom>
          <a:no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5DBABB-0492-416D-BFDC-BF1FD79316F7}"/>
              </a:ext>
            </a:extLst>
          </p:cNvPr>
          <p:cNvSpPr txBox="1"/>
          <p:nvPr/>
        </p:nvSpPr>
        <p:spPr>
          <a:xfrm>
            <a:off x="477981" y="884583"/>
            <a:ext cx="4023360" cy="55261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How willing am I to be open to those with whom I differ …</a:t>
            </a:r>
          </a:p>
          <a:p>
            <a:pPr>
              <a:lnSpc>
                <a:spcPct val="90000"/>
              </a:lnSpc>
              <a:spcBef>
                <a:spcPct val="0"/>
              </a:spcBef>
              <a:spcAft>
                <a:spcPts val="600"/>
              </a:spcAft>
            </a:pPr>
            <a:endPar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those whose ways are different to mine?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11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9351-4CF8-5F98-FCFE-DF22D8D55DA1}"/>
              </a:ext>
            </a:extLst>
          </p:cNvPr>
          <p:cNvSpPr>
            <a:spLocks noGrp="1"/>
          </p:cNvSpPr>
          <p:nvPr>
            <p:ph type="title"/>
          </p:nvPr>
        </p:nvSpPr>
        <p:spPr/>
        <p:txBody>
          <a:bodyPr/>
          <a:lstStyle/>
          <a:p>
            <a:pPr algn="ctr"/>
            <a:r>
              <a:rPr lang="en-GB" dirty="0">
                <a:solidFill>
                  <a:schemeClr val="bg1"/>
                </a:solidFill>
              </a:rPr>
              <a:t>Hymn:</a:t>
            </a:r>
            <a:br>
              <a:rPr lang="en-GB" dirty="0">
                <a:solidFill>
                  <a:schemeClr val="bg1"/>
                </a:solidFill>
              </a:rPr>
            </a:br>
            <a:r>
              <a:rPr lang="en-GB" dirty="0">
                <a:solidFill>
                  <a:schemeClr val="bg1"/>
                </a:solidFill>
              </a:rPr>
              <a:t>Carol of the Epiphany</a:t>
            </a:r>
          </a:p>
        </p:txBody>
      </p:sp>
      <p:sp>
        <p:nvSpPr>
          <p:cNvPr id="3" name="Content Placeholder 2">
            <a:extLst>
              <a:ext uri="{FF2B5EF4-FFF2-40B4-BE49-F238E27FC236}">
                <a16:creationId xmlns:a16="http://schemas.microsoft.com/office/drawing/2014/main" id="{2CD9130E-D3B0-B958-A962-347EF1EA4609}"/>
              </a:ext>
            </a:extLst>
          </p:cNvPr>
          <p:cNvSpPr>
            <a:spLocks noGrp="1"/>
          </p:cNvSpPr>
          <p:nvPr>
            <p:ph idx="1"/>
          </p:nvPr>
        </p:nvSpPr>
        <p:spPr/>
        <p:txBody>
          <a:bodyPr/>
          <a:lstStyle/>
          <a:p>
            <a:pPr algn="ctr"/>
            <a:r>
              <a:rPr lang="en-GB" dirty="0">
                <a:solidFill>
                  <a:schemeClr val="bg1"/>
                </a:solidFill>
                <a:hlinkClick r:id="rId2"/>
              </a:rPr>
              <a:t>https://youtu.be/mZsrQzYCXqg</a:t>
            </a:r>
            <a:endParaRPr lang="en-GB" dirty="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123201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ainting of a manger with a baby person&#10;&#10;Description automatically generated">
            <a:extLst>
              <a:ext uri="{FF2B5EF4-FFF2-40B4-BE49-F238E27FC236}">
                <a16:creationId xmlns:a16="http://schemas.microsoft.com/office/drawing/2014/main" id="{CD2161E3-518D-195C-922A-0DA3545C2315}"/>
              </a:ext>
            </a:extLst>
          </p:cNvPr>
          <p:cNvPicPr>
            <a:picLocks noChangeAspect="1"/>
          </p:cNvPicPr>
          <p:nvPr/>
        </p:nvPicPr>
        <p:blipFill>
          <a:blip r:embed="rId2">
            <a:extLst>
              <a:ext uri="{28A0092B-C50C-407E-A947-70E740481C1C}">
                <a14:useLocalDpi xmlns:a14="http://schemas.microsoft.com/office/drawing/2010/main" val="0"/>
              </a:ext>
            </a:extLst>
          </a:blip>
          <a:srcRect t="9522" b="1208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5DBABB-0492-416D-BFDC-BF1FD79316F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The Magi – by Malcolm Guite</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08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manger with a baby person">
            <a:extLst>
              <a:ext uri="{FF2B5EF4-FFF2-40B4-BE49-F238E27FC236}">
                <a16:creationId xmlns:a16="http://schemas.microsoft.com/office/drawing/2014/main" id="{3CEF577F-7F33-C830-B3A9-8B8A4FE1B718}"/>
              </a:ext>
            </a:extLst>
          </p:cNvPr>
          <p:cNvPicPr>
            <a:picLocks noChangeAspect="1"/>
          </p:cNvPicPr>
          <p:nvPr/>
        </p:nvPicPr>
        <p:blipFill>
          <a:blip r:embed="rId2">
            <a:extLst>
              <a:ext uri="{28A0092B-C50C-407E-A947-70E740481C1C}">
                <a14:useLocalDpi xmlns:a14="http://schemas.microsoft.com/office/drawing/2010/main" val="0"/>
              </a:ext>
            </a:extLst>
          </a:blip>
          <a:srcRect t="9522" b="12081"/>
          <a:stretch/>
        </p:blipFill>
        <p:spPr>
          <a:xfrm>
            <a:off x="6502401" y="3657600"/>
            <a:ext cx="5689599" cy="3200400"/>
          </a:xfrm>
          <a:prstGeom prst="rect">
            <a:avLst/>
          </a:prstGeom>
        </p:spPr>
      </p:pic>
      <p:sp>
        <p:nvSpPr>
          <p:cNvPr id="3" name="TextBox 2">
            <a:extLst>
              <a:ext uri="{FF2B5EF4-FFF2-40B4-BE49-F238E27FC236}">
                <a16:creationId xmlns:a16="http://schemas.microsoft.com/office/drawing/2014/main" id="{DCAD21B3-F86F-CA38-4B83-E37FA2600D52}"/>
              </a:ext>
            </a:extLst>
          </p:cNvPr>
          <p:cNvSpPr txBox="1"/>
          <p:nvPr/>
        </p:nvSpPr>
        <p:spPr>
          <a:xfrm>
            <a:off x="200026" y="300038"/>
            <a:ext cx="11758612" cy="2554545"/>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It might have been just someone else’s story;</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Some chosen people get a special king,</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We leave them to their own peculiar glory,</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We don’t belong, it doesn’t mean a thing.</a:t>
            </a:r>
          </a:p>
        </p:txBody>
      </p:sp>
    </p:spTree>
    <p:extLst>
      <p:ext uri="{BB962C8B-B14F-4D97-AF65-F5344CB8AC3E}">
        <p14:creationId xmlns:p14="http://schemas.microsoft.com/office/powerpoint/2010/main" val="375306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16694" y="330518"/>
            <a:ext cx="11758612" cy="6124754"/>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Come with those who brought gold and incense and myrrh.</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bring ourselves </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and we proclaim the praise of God …</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(Susan Durber.  </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Reprinted from </a:t>
            </a:r>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Immersive Joy </a:t>
            </a: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(2025 United Reformed Church Prayer Handbook)</a:t>
            </a: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The United Reformed Church 2024)</a:t>
            </a:r>
          </a:p>
        </p:txBody>
      </p:sp>
      <p:pic>
        <p:nvPicPr>
          <p:cNvPr id="2" name="Picture 1" descr="A manger giving a baby person a gift">
            <a:extLst>
              <a:ext uri="{FF2B5EF4-FFF2-40B4-BE49-F238E27FC236}">
                <a16:creationId xmlns:a16="http://schemas.microsoft.com/office/drawing/2014/main" id="{228A54BB-672E-DDD9-53FD-3B55FFCF4A4E}"/>
              </a:ext>
            </a:extLst>
          </p:cNvPr>
          <p:cNvPicPr>
            <a:picLocks noChangeAspect="1"/>
          </p:cNvPicPr>
          <p:nvPr/>
        </p:nvPicPr>
        <p:blipFill>
          <a:blip r:embed="rId2">
            <a:extLst>
              <a:ext uri="{28A0092B-C50C-407E-A947-70E740481C1C}">
                <a14:useLocalDpi xmlns:a14="http://schemas.microsoft.com/office/drawing/2010/main" val="0"/>
              </a:ext>
            </a:extLst>
          </a:blip>
          <a:srcRect r="-1" b="-1"/>
          <a:stretch/>
        </p:blipFill>
        <p:spPr>
          <a:xfrm>
            <a:off x="7566782" y="4185919"/>
            <a:ext cx="4625218" cy="2601685"/>
          </a:xfrm>
          <a:prstGeom prst="rect">
            <a:avLst/>
          </a:prstGeom>
          <a:ln w="28575">
            <a:solidFill>
              <a:schemeClr val="bg1"/>
            </a:solidFill>
          </a:ln>
        </p:spPr>
      </p:pic>
    </p:spTree>
    <p:extLst>
      <p:ext uri="{BB962C8B-B14F-4D97-AF65-F5344CB8AC3E}">
        <p14:creationId xmlns:p14="http://schemas.microsoft.com/office/powerpoint/2010/main" val="65216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262B-4D56-42A5-3FDE-A143FCAEEDB8}"/>
            </a:ext>
          </a:extLst>
        </p:cNvPr>
        <p:cNvGrpSpPr/>
        <p:nvPr/>
      </p:nvGrpSpPr>
      <p:grpSpPr>
        <a:xfrm>
          <a:off x="0" y="0"/>
          <a:ext cx="0" cy="0"/>
          <a:chOff x="0" y="0"/>
          <a:chExt cx="0" cy="0"/>
        </a:xfrm>
      </p:grpSpPr>
      <p:pic>
        <p:nvPicPr>
          <p:cNvPr id="2" name="Picture 1" descr="A painting of a manger with a baby person">
            <a:extLst>
              <a:ext uri="{FF2B5EF4-FFF2-40B4-BE49-F238E27FC236}">
                <a16:creationId xmlns:a16="http://schemas.microsoft.com/office/drawing/2014/main" id="{5E2D78E1-00D9-A499-0C7B-09E5BBB714E7}"/>
              </a:ext>
            </a:extLst>
          </p:cNvPr>
          <p:cNvPicPr>
            <a:picLocks noChangeAspect="1"/>
          </p:cNvPicPr>
          <p:nvPr/>
        </p:nvPicPr>
        <p:blipFill>
          <a:blip r:embed="rId2">
            <a:extLst>
              <a:ext uri="{28A0092B-C50C-407E-A947-70E740481C1C}">
                <a14:useLocalDpi xmlns:a14="http://schemas.microsoft.com/office/drawing/2010/main" val="0"/>
              </a:ext>
            </a:extLst>
          </a:blip>
          <a:srcRect t="9522" b="12081"/>
          <a:stretch/>
        </p:blipFill>
        <p:spPr>
          <a:xfrm>
            <a:off x="6502401" y="3657600"/>
            <a:ext cx="5689599" cy="3200400"/>
          </a:xfrm>
          <a:prstGeom prst="rect">
            <a:avLst/>
          </a:prstGeom>
        </p:spPr>
      </p:pic>
      <p:sp>
        <p:nvSpPr>
          <p:cNvPr id="3" name="TextBox 2">
            <a:extLst>
              <a:ext uri="{FF2B5EF4-FFF2-40B4-BE49-F238E27FC236}">
                <a16:creationId xmlns:a16="http://schemas.microsoft.com/office/drawing/2014/main" id="{53ACC515-6861-65DB-94C1-2CA89EF732CC}"/>
              </a:ext>
            </a:extLst>
          </p:cNvPr>
          <p:cNvSpPr txBox="1"/>
          <p:nvPr/>
        </p:nvSpPr>
        <p:spPr>
          <a:xfrm>
            <a:off x="200026" y="300038"/>
            <a:ext cx="11758612" cy="3170099"/>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But when these three arrive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they bring us with them,</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Gentiles like us, their wisdom might be ours;</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 steady step that finds an inner rhythm,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 pilgrim’s eye that sees beyond the stars.</a:t>
            </a:r>
          </a:p>
        </p:txBody>
      </p:sp>
    </p:spTree>
    <p:extLst>
      <p:ext uri="{BB962C8B-B14F-4D97-AF65-F5344CB8AC3E}">
        <p14:creationId xmlns:p14="http://schemas.microsoft.com/office/powerpoint/2010/main" val="103474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209F-D424-D57E-5410-5A5A573B1CA0}"/>
            </a:ext>
          </a:extLst>
        </p:cNvPr>
        <p:cNvGrpSpPr/>
        <p:nvPr/>
      </p:nvGrpSpPr>
      <p:grpSpPr>
        <a:xfrm>
          <a:off x="0" y="0"/>
          <a:ext cx="0" cy="0"/>
          <a:chOff x="0" y="0"/>
          <a:chExt cx="0" cy="0"/>
        </a:xfrm>
      </p:grpSpPr>
      <p:pic>
        <p:nvPicPr>
          <p:cNvPr id="2" name="Picture 1" descr="A painting of a manger with a baby person">
            <a:extLst>
              <a:ext uri="{FF2B5EF4-FFF2-40B4-BE49-F238E27FC236}">
                <a16:creationId xmlns:a16="http://schemas.microsoft.com/office/drawing/2014/main" id="{500CCC10-FDDC-ABC2-8B00-3651E7CCFD7D}"/>
              </a:ext>
            </a:extLst>
          </p:cNvPr>
          <p:cNvPicPr>
            <a:picLocks noChangeAspect="1"/>
          </p:cNvPicPr>
          <p:nvPr/>
        </p:nvPicPr>
        <p:blipFill>
          <a:blip r:embed="rId2">
            <a:extLst>
              <a:ext uri="{28A0092B-C50C-407E-A947-70E740481C1C}">
                <a14:useLocalDpi xmlns:a14="http://schemas.microsoft.com/office/drawing/2010/main" val="0"/>
              </a:ext>
            </a:extLst>
          </a:blip>
          <a:srcRect t="9522" b="12081"/>
          <a:stretch/>
        </p:blipFill>
        <p:spPr>
          <a:xfrm>
            <a:off x="6502401" y="3657600"/>
            <a:ext cx="5689599" cy="3200400"/>
          </a:xfrm>
          <a:prstGeom prst="rect">
            <a:avLst/>
          </a:prstGeom>
        </p:spPr>
      </p:pic>
      <p:sp>
        <p:nvSpPr>
          <p:cNvPr id="3" name="TextBox 2">
            <a:extLst>
              <a:ext uri="{FF2B5EF4-FFF2-40B4-BE49-F238E27FC236}">
                <a16:creationId xmlns:a16="http://schemas.microsoft.com/office/drawing/2014/main" id="{0C105580-0C62-A409-4B25-7CB12CFEBF19}"/>
              </a:ext>
            </a:extLst>
          </p:cNvPr>
          <p:cNvSpPr txBox="1"/>
          <p:nvPr/>
        </p:nvSpPr>
        <p:spPr>
          <a:xfrm>
            <a:off x="200026" y="300038"/>
            <a:ext cx="11758612" cy="1938992"/>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They did not know his name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but still they sought him,</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They came from otherwhere but still they found;</a:t>
            </a:r>
          </a:p>
        </p:txBody>
      </p:sp>
    </p:spTree>
    <p:extLst>
      <p:ext uri="{BB962C8B-B14F-4D97-AF65-F5344CB8AC3E}">
        <p14:creationId xmlns:p14="http://schemas.microsoft.com/office/powerpoint/2010/main" val="182615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5ACD-5968-B141-4770-3988AC3F0339}"/>
            </a:ext>
          </a:extLst>
        </p:cNvPr>
        <p:cNvGrpSpPr/>
        <p:nvPr/>
      </p:nvGrpSpPr>
      <p:grpSpPr>
        <a:xfrm>
          <a:off x="0" y="0"/>
          <a:ext cx="0" cy="0"/>
          <a:chOff x="0" y="0"/>
          <a:chExt cx="0" cy="0"/>
        </a:xfrm>
      </p:grpSpPr>
      <p:pic>
        <p:nvPicPr>
          <p:cNvPr id="2" name="Picture 1" descr="A painting of a manger with a baby person">
            <a:extLst>
              <a:ext uri="{FF2B5EF4-FFF2-40B4-BE49-F238E27FC236}">
                <a16:creationId xmlns:a16="http://schemas.microsoft.com/office/drawing/2014/main" id="{43B3296B-B603-C807-A79E-080557CE014E}"/>
              </a:ext>
            </a:extLst>
          </p:cNvPr>
          <p:cNvPicPr>
            <a:picLocks noChangeAspect="1"/>
          </p:cNvPicPr>
          <p:nvPr/>
        </p:nvPicPr>
        <p:blipFill>
          <a:blip r:embed="rId2">
            <a:extLst>
              <a:ext uri="{28A0092B-C50C-407E-A947-70E740481C1C}">
                <a14:useLocalDpi xmlns:a14="http://schemas.microsoft.com/office/drawing/2010/main" val="0"/>
              </a:ext>
            </a:extLst>
          </a:blip>
          <a:srcRect t="9522" b="12081"/>
          <a:stretch/>
        </p:blipFill>
        <p:spPr>
          <a:xfrm>
            <a:off x="6502401" y="3657600"/>
            <a:ext cx="5689599" cy="3200400"/>
          </a:xfrm>
          <a:prstGeom prst="rect">
            <a:avLst/>
          </a:prstGeom>
        </p:spPr>
      </p:pic>
      <p:sp>
        <p:nvSpPr>
          <p:cNvPr id="3" name="TextBox 2">
            <a:extLst>
              <a:ext uri="{FF2B5EF4-FFF2-40B4-BE49-F238E27FC236}">
                <a16:creationId xmlns:a16="http://schemas.microsoft.com/office/drawing/2014/main" id="{3FFC6E7D-9F8E-27B6-3228-837281F4B54D}"/>
              </a:ext>
            </a:extLst>
          </p:cNvPr>
          <p:cNvSpPr txBox="1"/>
          <p:nvPr/>
        </p:nvSpPr>
        <p:spPr>
          <a:xfrm>
            <a:off x="200026" y="300038"/>
            <a:ext cx="11758612" cy="6617196"/>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In palaces, found those who sold and bought him,</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But in the filthy stable, hallowed ground.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Their courage gives our questing hearts a voice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To seek, to find, to worship, to rejoice.</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Malcolm Guite:  Sounding the Seasons.</a:t>
            </a: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Malcolm Guite 2012</a:t>
            </a:r>
          </a:p>
        </p:txBody>
      </p:sp>
    </p:spTree>
    <p:extLst>
      <p:ext uri="{BB962C8B-B14F-4D97-AF65-F5344CB8AC3E}">
        <p14:creationId xmlns:p14="http://schemas.microsoft.com/office/powerpoint/2010/main" val="389524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2DFA6-801C-2882-3AC7-A1480538933E}"/>
            </a:ext>
          </a:extLst>
        </p:cNvPr>
        <p:cNvGrpSpPr/>
        <p:nvPr/>
      </p:nvGrpSpPr>
      <p:grpSpPr>
        <a:xfrm>
          <a:off x="0" y="0"/>
          <a:ext cx="0" cy="0"/>
          <a:chOff x="0" y="0"/>
          <a:chExt cx="0" cy="0"/>
        </a:xfrm>
      </p:grpSpPr>
      <p:pic>
        <p:nvPicPr>
          <p:cNvPr id="3" name="Picture 2" descr="A religious painting of a manger&#10;&#10;Description automatically generated">
            <a:extLst>
              <a:ext uri="{FF2B5EF4-FFF2-40B4-BE49-F238E27FC236}">
                <a16:creationId xmlns:a16="http://schemas.microsoft.com/office/drawing/2014/main" id="{02B342BF-AD82-082B-13DB-E03FF62D8F86}"/>
              </a:ext>
            </a:extLst>
          </p:cNvPr>
          <p:cNvPicPr>
            <a:picLocks noChangeAspect="1"/>
          </p:cNvPicPr>
          <p:nvPr/>
        </p:nvPicPr>
        <p:blipFill>
          <a:blip r:embed="rId2">
            <a:extLst>
              <a:ext uri="{28A0092B-C50C-407E-A947-70E740481C1C}">
                <a14:useLocalDpi xmlns:a14="http://schemas.microsoft.com/office/drawing/2010/main" val="0"/>
              </a:ext>
            </a:extLst>
          </a:blip>
          <a:srcRect l="1755" t="17522" r="7336"/>
          <a:stretch/>
        </p:blipFill>
        <p:spPr>
          <a:xfrm>
            <a:off x="20" y="10"/>
            <a:ext cx="12191981" cy="6857990"/>
          </a:xfrm>
          <a:prstGeom prst="rect">
            <a:avLst/>
          </a:prstGeom>
        </p:spPr>
      </p:pic>
      <p:sp>
        <p:nvSpPr>
          <p:cNvPr id="4" name="TextBox 3">
            <a:extLst>
              <a:ext uri="{FF2B5EF4-FFF2-40B4-BE49-F238E27FC236}">
                <a16:creationId xmlns:a16="http://schemas.microsoft.com/office/drawing/2014/main" id="{E7B140C0-CC6F-1EBB-62E1-D702BC961D1A}"/>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more …</a:t>
            </a:r>
          </a:p>
        </p:txBody>
      </p:sp>
    </p:spTree>
    <p:extLst>
      <p:ext uri="{BB962C8B-B14F-4D97-AF65-F5344CB8AC3E}">
        <p14:creationId xmlns:p14="http://schemas.microsoft.com/office/powerpoint/2010/main" val="279074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83CA8-43DE-F4F4-CBED-7DB60498C4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9E0162-0F58-AB34-B4F1-61699DBCEDE3}"/>
              </a:ext>
            </a:extLst>
          </p:cNvPr>
          <p:cNvSpPr txBox="1"/>
          <p:nvPr/>
        </p:nvSpPr>
        <p:spPr>
          <a:xfrm>
            <a:off x="200026" y="300038"/>
            <a:ext cx="4739722" cy="6247864"/>
          </a:xfrm>
          <a:prstGeom prst="rect">
            <a:avLst/>
          </a:prstGeom>
          <a:noFill/>
        </p:spPr>
        <p:txBody>
          <a:bodyPr wrap="square" rtlCol="0">
            <a:spAutoFit/>
          </a:bodyPr>
          <a:lstStyle/>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Epiphany: God made manifest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Through generosity: gold …</a:t>
            </a: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frankincense …</a:t>
            </a: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myrrh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 our own ...</a:t>
            </a: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 that of others …</a:t>
            </a:r>
            <a:endPar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ainting of a manger with a baby person">
            <a:extLst>
              <a:ext uri="{FF2B5EF4-FFF2-40B4-BE49-F238E27FC236}">
                <a16:creationId xmlns:a16="http://schemas.microsoft.com/office/drawing/2014/main" id="{A56F77E2-977E-F171-C7FA-CDD0FE43BA14}"/>
              </a:ext>
            </a:extLst>
          </p:cNvPr>
          <p:cNvPicPr>
            <a:picLocks noChangeAspect="1"/>
          </p:cNvPicPr>
          <p:nvPr/>
        </p:nvPicPr>
        <p:blipFill>
          <a:blip r:embed="rId2">
            <a:extLst>
              <a:ext uri="{28A0092B-C50C-407E-A947-70E740481C1C}">
                <a14:useLocalDpi xmlns:a14="http://schemas.microsoft.com/office/drawing/2010/main" val="0"/>
              </a:ext>
            </a:extLst>
          </a:blip>
          <a:srcRect l="36222"/>
          <a:stretch/>
        </p:blipFill>
        <p:spPr>
          <a:xfrm>
            <a:off x="6096000" y="0"/>
            <a:ext cx="6096000" cy="6868199"/>
          </a:xfrm>
          <a:prstGeom prst="rect">
            <a:avLst/>
          </a:prstGeom>
        </p:spPr>
      </p:pic>
    </p:spTree>
    <p:extLst>
      <p:ext uri="{BB962C8B-B14F-4D97-AF65-F5344CB8AC3E}">
        <p14:creationId xmlns:p14="http://schemas.microsoft.com/office/powerpoint/2010/main" val="2874075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6082B-0585-EB4B-B83E-51D03E8E9C9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FD43A2F-5142-2C23-C56D-0C07339A2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70852-458A-A279-287B-8B738A024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430A01E-07DD-B837-4615-F451FB8C1C24}"/>
              </a:ext>
            </a:extLst>
          </p:cNvPr>
          <p:cNvSpPr txBox="1"/>
          <p:nvPr/>
        </p:nvSpPr>
        <p:spPr>
          <a:xfrm>
            <a:off x="81955" y="1397671"/>
            <a:ext cx="4775788" cy="33986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How willing am I </a:t>
            </a:r>
          </a:p>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to bend the knee …</a:t>
            </a:r>
          </a:p>
          <a:p>
            <a:pPr>
              <a:lnSpc>
                <a:spcPct val="90000"/>
              </a:lnSpc>
              <a:spcBef>
                <a:spcPct val="0"/>
              </a:spcBef>
              <a:spcAft>
                <a:spcPts val="600"/>
              </a:spcAft>
            </a:pPr>
            <a:endPar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0"/>
              </a:spcBef>
              <a:spcAft>
                <a:spcPts val="600"/>
              </a:spcAft>
            </a:pPr>
            <a:r>
              <a:rPr lang="en-US" sz="4000" i="1" dirty="0">
                <a:solidFill>
                  <a:srgbClr val="FFFF00"/>
                </a:solidFill>
                <a:latin typeface="Tahoma" panose="020B0604030504040204" pitchFamily="34" charset="0"/>
                <a:ea typeface="Tahoma" panose="020B0604030504040204" pitchFamily="34" charset="0"/>
                <a:cs typeface="Tahoma" panose="020B0604030504040204" pitchFamily="34" charset="0"/>
              </a:rPr>
              <a:t>How open are my treasure-chests …</a:t>
            </a:r>
          </a:p>
        </p:txBody>
      </p:sp>
      <p:sp>
        <p:nvSpPr>
          <p:cNvPr id="13" name="Rectangle 12">
            <a:extLst>
              <a:ext uri="{FF2B5EF4-FFF2-40B4-BE49-F238E27FC236}">
                <a16:creationId xmlns:a16="http://schemas.microsoft.com/office/drawing/2014/main" id="{CFBE4DCC-64AC-730C-C9A8-BD5634AA6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B4A75450-B659-361A-1AFC-2ACEE739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9E9172D-51AC-64AF-8B07-86ABF4D18187}"/>
              </a:ext>
            </a:extLst>
          </p:cNvPr>
          <p:cNvPicPr>
            <a:picLocks noChangeAspect="1"/>
          </p:cNvPicPr>
          <p:nvPr/>
        </p:nvPicPr>
        <p:blipFill>
          <a:blip r:embed="rId2"/>
          <a:stretch>
            <a:fillRect/>
          </a:stretch>
        </p:blipFill>
        <p:spPr>
          <a:xfrm>
            <a:off x="4708603" y="698835"/>
            <a:ext cx="7355675" cy="5285578"/>
          </a:xfrm>
          <a:prstGeom prst="rect">
            <a:avLst/>
          </a:prstGeom>
        </p:spPr>
      </p:pic>
    </p:spTree>
    <p:extLst>
      <p:ext uri="{BB962C8B-B14F-4D97-AF65-F5344CB8AC3E}">
        <p14:creationId xmlns:p14="http://schemas.microsoft.com/office/powerpoint/2010/main" val="959464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B131-6944-16B5-61C5-E8EBAB7EFD4C}"/>
              </a:ext>
            </a:extLst>
          </p:cNvPr>
          <p:cNvSpPr>
            <a:spLocks noGrp="1"/>
          </p:cNvSpPr>
          <p:nvPr>
            <p:ph type="title"/>
          </p:nvPr>
        </p:nvSpPr>
        <p:spPr/>
        <p:txBody>
          <a:bodyPr/>
          <a:lstStyle/>
          <a:p>
            <a:pPr algn="ctr"/>
            <a:r>
              <a:rPr lang="en-GB" dirty="0">
                <a:solidFill>
                  <a:schemeClr val="bg1"/>
                </a:solidFill>
              </a:rPr>
              <a:t>Hymn:</a:t>
            </a:r>
            <a:br>
              <a:rPr lang="en-GB" dirty="0">
                <a:solidFill>
                  <a:schemeClr val="bg1"/>
                </a:solidFill>
              </a:rPr>
            </a:br>
            <a:r>
              <a:rPr lang="en-GB" dirty="0">
                <a:solidFill>
                  <a:schemeClr val="bg1"/>
                </a:solidFill>
              </a:rPr>
              <a:t>Brightest and best of the sons …</a:t>
            </a:r>
          </a:p>
        </p:txBody>
      </p:sp>
      <p:sp>
        <p:nvSpPr>
          <p:cNvPr id="3" name="Content Placeholder 2">
            <a:extLst>
              <a:ext uri="{FF2B5EF4-FFF2-40B4-BE49-F238E27FC236}">
                <a16:creationId xmlns:a16="http://schemas.microsoft.com/office/drawing/2014/main" id="{D014D00D-AB5E-7CFB-5697-7AFA90379134}"/>
              </a:ext>
            </a:extLst>
          </p:cNvPr>
          <p:cNvSpPr>
            <a:spLocks noGrp="1"/>
          </p:cNvSpPr>
          <p:nvPr>
            <p:ph idx="1"/>
          </p:nvPr>
        </p:nvSpPr>
        <p:spPr/>
        <p:txBody>
          <a:bodyPr/>
          <a:lstStyle/>
          <a:p>
            <a:pPr algn="ctr"/>
            <a:r>
              <a:rPr lang="en-GB">
                <a:solidFill>
                  <a:schemeClr val="bg1"/>
                </a:solidFill>
                <a:hlinkClick r:id="rId2"/>
              </a:rPr>
              <a:t>https://www.youtube.com/watch?v=YloQJT5lNvc</a:t>
            </a:r>
            <a:endParaRPr lang="en-GB">
              <a:solidFill>
                <a:schemeClr val="bg1"/>
              </a:solidFill>
            </a:endParaRPr>
          </a:p>
          <a:p>
            <a:pPr algn="ctr"/>
            <a:endParaRPr lang="en-GB">
              <a:solidFill>
                <a:schemeClr val="bg1"/>
              </a:solidFill>
            </a:endParaRPr>
          </a:p>
        </p:txBody>
      </p:sp>
    </p:spTree>
    <p:extLst>
      <p:ext uri="{BB962C8B-B14F-4D97-AF65-F5344CB8AC3E}">
        <p14:creationId xmlns:p14="http://schemas.microsoft.com/office/powerpoint/2010/main" val="386495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00026" y="300038"/>
            <a:ext cx="11758612" cy="3785652"/>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Star child,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wanted and welcomed by the humble,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hated and hounded by power-seekers:</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refuge and refugee,</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love you!</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the Magi: Epiphany of Our Lord - Steve Bell">
            <a:extLst>
              <a:ext uri="{FF2B5EF4-FFF2-40B4-BE49-F238E27FC236}">
                <a16:creationId xmlns:a16="http://schemas.microsoft.com/office/drawing/2014/main" id="{6AFF9217-5399-8860-56B7-AAF22F15E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116" y="3222543"/>
            <a:ext cx="4960883" cy="363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48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4C41-9626-0671-2EE6-BC2A40DBB9F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20FD69-5F0B-7442-821F-B916169062F5}"/>
              </a:ext>
            </a:extLst>
          </p:cNvPr>
          <p:cNvSpPr txBox="1"/>
          <p:nvPr/>
        </p:nvSpPr>
        <p:spPr>
          <a:xfrm>
            <a:off x="200026" y="300038"/>
            <a:ext cx="11758612" cy="3785652"/>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Apple of God’s eye,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cherished and chosen by Kingdom-travellers,</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rejected and ridiculed by the earth-bound: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sacred and scarred,</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honour you!</a:t>
            </a:r>
          </a:p>
          <a:p>
            <a:endParaRPr lang="en-GB"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the Magi: Epiphany of Our Lord - Steve Bell">
            <a:extLst>
              <a:ext uri="{FF2B5EF4-FFF2-40B4-BE49-F238E27FC236}">
                <a16:creationId xmlns:a16="http://schemas.microsoft.com/office/drawing/2014/main" id="{AA721A1C-EEEB-BEB0-E6D1-8A6E972D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116" y="3222543"/>
            <a:ext cx="4960883" cy="363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4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B4AF-DDA4-85DD-14EF-8A7FE190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94C0DF-6BF0-4140-9800-DD0F231D3C7F}"/>
              </a:ext>
            </a:extLst>
          </p:cNvPr>
          <p:cNvSpPr txBox="1"/>
          <p:nvPr/>
        </p:nvSpPr>
        <p:spPr>
          <a:xfrm>
            <a:off x="200026" y="300038"/>
            <a:ext cx="11758612" cy="6370975"/>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Light of the world,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tended and treasured by the pure in heart,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shadowed and shunned by the deceitful:</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peerless and pierced,</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exalt you!</a:t>
            </a:r>
          </a:p>
          <a:p>
            <a:endPar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Kate Compston</a:t>
            </a: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(from </a:t>
            </a:r>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Seasons and Celebrations</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compiled by Donald Hilton.)</a:t>
            </a:r>
          </a:p>
        </p:txBody>
      </p:sp>
      <p:pic>
        <p:nvPicPr>
          <p:cNvPr id="1026" name="Picture 2" descr="the Magi: Epiphany of Our Lord - Steve Bell">
            <a:extLst>
              <a:ext uri="{FF2B5EF4-FFF2-40B4-BE49-F238E27FC236}">
                <a16:creationId xmlns:a16="http://schemas.microsoft.com/office/drawing/2014/main" id="{949D4493-78D9-9D08-4486-CB46EAE5B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116" y="3222543"/>
            <a:ext cx="4960883" cy="363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9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0559F-FF71-6A3C-B28B-FF8C30340982}"/>
              </a:ext>
            </a:extLst>
          </p:cNvPr>
          <p:cNvSpPr>
            <a:spLocks noGrp="1"/>
          </p:cNvSpPr>
          <p:nvPr>
            <p:ph type="title"/>
          </p:nvPr>
        </p:nvSpPr>
        <p:spPr>
          <a:xfrm>
            <a:off x="6502400" y="1367673"/>
            <a:ext cx="5163050" cy="697433"/>
          </a:xfrm>
        </p:spPr>
        <p:txBody>
          <a:bodyPr vert="horz" lIns="91440" tIns="45720" rIns="91440" bIns="45720" rtlCol="0" anchor="b">
            <a:normAutofit/>
          </a:bodyPr>
          <a:lstStyle/>
          <a:p>
            <a:pPr algn="ct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Matthew 2: 1-12</a:t>
            </a:r>
          </a:p>
        </p:txBody>
      </p:sp>
      <p:pic>
        <p:nvPicPr>
          <p:cNvPr id="5" name="Content Placeholder 4" descr="A painting of people in colorful robes">
            <a:extLst>
              <a:ext uri="{FF2B5EF4-FFF2-40B4-BE49-F238E27FC236}">
                <a16:creationId xmlns:a16="http://schemas.microsoft.com/office/drawing/2014/main" id="{2B0D5969-1B30-3080-42AF-259298E5EB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261" r="2" b="2"/>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2" name="Freeform: Shape 1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49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CA2D8-823C-B0DD-8EA0-022EA3E7695E}"/>
            </a:ext>
          </a:extLst>
        </p:cNvPr>
        <p:cNvGrpSpPr/>
        <p:nvPr/>
      </p:nvGrpSpPr>
      <p:grpSpPr>
        <a:xfrm>
          <a:off x="0" y="0"/>
          <a:ext cx="0" cy="0"/>
          <a:chOff x="0" y="0"/>
          <a:chExt cx="0" cy="0"/>
        </a:xfrm>
      </p:grpSpPr>
      <p:pic>
        <p:nvPicPr>
          <p:cNvPr id="3" name="Picture 2" descr="A religious painting of a manger&#10;&#10;Description automatically generated">
            <a:extLst>
              <a:ext uri="{FF2B5EF4-FFF2-40B4-BE49-F238E27FC236}">
                <a16:creationId xmlns:a16="http://schemas.microsoft.com/office/drawing/2014/main" id="{D4C4F8B8-874E-0E0F-B9FC-23C4925FC29F}"/>
              </a:ext>
            </a:extLst>
          </p:cNvPr>
          <p:cNvPicPr>
            <a:picLocks noChangeAspect="1"/>
          </p:cNvPicPr>
          <p:nvPr/>
        </p:nvPicPr>
        <p:blipFill>
          <a:blip r:embed="rId2">
            <a:extLst>
              <a:ext uri="{28A0092B-C50C-407E-A947-70E740481C1C}">
                <a14:useLocalDpi xmlns:a14="http://schemas.microsoft.com/office/drawing/2010/main" val="0"/>
              </a:ext>
            </a:extLst>
          </a:blip>
          <a:srcRect l="1755" t="17522" r="7336"/>
          <a:stretch/>
        </p:blipFill>
        <p:spPr>
          <a:xfrm>
            <a:off x="20" y="10"/>
            <a:ext cx="12191981" cy="6857990"/>
          </a:xfrm>
          <a:prstGeom prst="rect">
            <a:avLst/>
          </a:prstGeom>
        </p:spPr>
      </p:pic>
      <p:sp>
        <p:nvSpPr>
          <p:cNvPr id="4" name="TextBox 3">
            <a:extLst>
              <a:ext uri="{FF2B5EF4-FFF2-40B4-BE49-F238E27FC236}">
                <a16:creationId xmlns:a16="http://schemas.microsoft.com/office/drawing/2014/main" id="{2866A553-FF9A-1836-CB70-405EAC1D37C7}"/>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i="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more …</a:t>
            </a:r>
          </a:p>
        </p:txBody>
      </p:sp>
    </p:spTree>
    <p:extLst>
      <p:ext uri="{BB962C8B-B14F-4D97-AF65-F5344CB8AC3E}">
        <p14:creationId xmlns:p14="http://schemas.microsoft.com/office/powerpoint/2010/main" val="3544371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89B4-9619-9EA8-F898-44BD4A3A6A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DB42DC-9CC4-B74C-B065-49EE34DDB353}"/>
              </a:ext>
            </a:extLst>
          </p:cNvPr>
          <p:cNvSpPr txBox="1"/>
          <p:nvPr/>
        </p:nvSpPr>
        <p:spPr>
          <a:xfrm>
            <a:off x="200026" y="300038"/>
            <a:ext cx="4739722" cy="3785652"/>
          </a:xfrm>
          <a:prstGeom prst="rect">
            <a:avLst/>
          </a:prstGeom>
          <a:noFill/>
        </p:spPr>
        <p:txBody>
          <a:bodyPr wrap="square" rtlCol="0">
            <a:spAutoFit/>
          </a:bodyPr>
          <a:lstStyle/>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Epiphany: God made manifest …</a:t>
            </a:r>
          </a:p>
          <a:p>
            <a:endPar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Always more …</a:t>
            </a:r>
          </a:p>
          <a:p>
            <a:r>
              <a:rPr lang="en-GB" sz="4000" i="1" dirty="0">
                <a:solidFill>
                  <a:schemeClr val="bg1"/>
                </a:solidFill>
                <a:latin typeface="Tahoma" panose="020B0604030504040204" pitchFamily="34" charset="0"/>
                <a:ea typeface="Tahoma" panose="020B0604030504040204" pitchFamily="34" charset="0"/>
                <a:cs typeface="Tahoma" panose="020B0604030504040204" pitchFamily="34" charset="0"/>
              </a:rPr>
              <a:t>beyond “our poor reach of mind” …</a:t>
            </a:r>
            <a:endPar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ainting of people in colorful robes&#10;&#10;Description automatically generated">
            <a:extLst>
              <a:ext uri="{FF2B5EF4-FFF2-40B4-BE49-F238E27FC236}">
                <a16:creationId xmlns:a16="http://schemas.microsoft.com/office/drawing/2014/main" id="{BDF9399F-470A-48E1-7A31-0B9DFBFC6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057" y="0"/>
            <a:ext cx="4927904" cy="6858000"/>
          </a:xfrm>
          <a:prstGeom prst="rect">
            <a:avLst/>
          </a:prstGeom>
        </p:spPr>
      </p:pic>
    </p:spTree>
    <p:extLst>
      <p:ext uri="{BB962C8B-B14F-4D97-AF65-F5344CB8AC3E}">
        <p14:creationId xmlns:p14="http://schemas.microsoft.com/office/powerpoint/2010/main" val="50547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FFDF-8ACE-CA11-B37E-BA5DA7D9015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EFE8AA-1EF3-C758-236E-D99B77444450}"/>
              </a:ext>
            </a:extLst>
          </p:cNvPr>
          <p:cNvSpPr txBox="1"/>
          <p:nvPr/>
        </p:nvSpPr>
        <p:spPr>
          <a:xfrm>
            <a:off x="147474" y="279018"/>
            <a:ext cx="7335892" cy="5632311"/>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We limit not the truth of God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To our poor reach of mind,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By notions of our day and sect,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Crude, partial, and confined: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No, let a new and better hope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Within our hearts be stirred:</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The Lord hath yet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more light and truth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to break forth from his word.</a:t>
            </a:r>
          </a:p>
        </p:txBody>
      </p:sp>
      <p:pic>
        <p:nvPicPr>
          <p:cNvPr id="3" name="Picture 2" descr="A painting of people in colorful robes&#10;&#10;Description automatically generated">
            <a:extLst>
              <a:ext uri="{FF2B5EF4-FFF2-40B4-BE49-F238E27FC236}">
                <a16:creationId xmlns:a16="http://schemas.microsoft.com/office/drawing/2014/main" id="{4289A01F-661D-89C9-5854-68FDACB4C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077" y="0"/>
            <a:ext cx="4927904" cy="6858000"/>
          </a:xfrm>
          <a:prstGeom prst="rect">
            <a:avLst/>
          </a:prstGeom>
        </p:spPr>
      </p:pic>
    </p:spTree>
    <p:extLst>
      <p:ext uri="{BB962C8B-B14F-4D97-AF65-F5344CB8AC3E}">
        <p14:creationId xmlns:p14="http://schemas.microsoft.com/office/powerpoint/2010/main" val="2645072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DCA4-C4E6-DEFC-D8B7-FF1F0BE62B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D3719C-EB80-84CE-5101-441CDDC85513}"/>
              </a:ext>
            </a:extLst>
          </p:cNvPr>
          <p:cNvSpPr txBox="1"/>
          <p:nvPr/>
        </p:nvSpPr>
        <p:spPr>
          <a:xfrm>
            <a:off x="147474" y="279018"/>
            <a:ext cx="7335892" cy="6247864"/>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 Father, Son, and Spirit, send</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Us increase from above: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Enlarge, expand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all Christian souls</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To comprehend thy love:</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And make us all go on to know,</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With nobler powers conferred,</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The Lord hath yet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more light and truth </a:t>
            </a:r>
          </a:p>
          <a:p>
            <a:r>
              <a:rPr lang="en-GB" sz="4000" i="1" dirty="0">
                <a:solidFill>
                  <a:srgbClr val="FFFF00"/>
                </a:solidFill>
                <a:latin typeface="Tahoma" panose="020B0604030504040204" pitchFamily="34" charset="0"/>
                <a:ea typeface="Tahoma" panose="020B0604030504040204" pitchFamily="34" charset="0"/>
                <a:cs typeface="Tahoma" panose="020B0604030504040204" pitchFamily="34" charset="0"/>
              </a:rPr>
              <a:t>to break forth from his word.</a:t>
            </a:r>
          </a:p>
        </p:txBody>
      </p:sp>
      <p:pic>
        <p:nvPicPr>
          <p:cNvPr id="3" name="Picture 2" descr="A painting of people in colorful robes&#10;&#10;Description automatically generated">
            <a:extLst>
              <a:ext uri="{FF2B5EF4-FFF2-40B4-BE49-F238E27FC236}">
                <a16:creationId xmlns:a16="http://schemas.microsoft.com/office/drawing/2014/main" id="{1256EDF4-4DD9-7BFF-637B-70E678B4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077" y="0"/>
            <a:ext cx="4927904" cy="6858000"/>
          </a:xfrm>
          <a:prstGeom prst="rect">
            <a:avLst/>
          </a:prstGeom>
        </p:spPr>
      </p:pic>
    </p:spTree>
    <p:extLst>
      <p:ext uri="{BB962C8B-B14F-4D97-AF65-F5344CB8AC3E}">
        <p14:creationId xmlns:p14="http://schemas.microsoft.com/office/powerpoint/2010/main" val="1899631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religious painting of a manger&#10;&#10;Description automatically generated">
            <a:extLst>
              <a:ext uri="{FF2B5EF4-FFF2-40B4-BE49-F238E27FC236}">
                <a16:creationId xmlns:a16="http://schemas.microsoft.com/office/drawing/2014/main" id="{7A591ED0-F60D-6682-9DE7-1E97D6E0D5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9274"/>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83525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7659-C6B5-7BB7-7F0A-A3C98EC5C2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137FA3-4F5A-073D-3C77-E6874B5E18E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27488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tatues in a room with christmas trees&#10;&#10;Description automatically generated">
            <a:extLst>
              <a:ext uri="{FF2B5EF4-FFF2-40B4-BE49-F238E27FC236}">
                <a16:creationId xmlns:a16="http://schemas.microsoft.com/office/drawing/2014/main" id="{B1E099F8-81C2-E33B-31B0-D6BA24F60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406" y="2900854"/>
            <a:ext cx="4761594" cy="3957145"/>
          </a:xfrm>
          <a:prstGeom prst="rect">
            <a:avLst/>
          </a:prstGeom>
        </p:spPr>
      </p:pic>
      <p:sp>
        <p:nvSpPr>
          <p:cNvPr id="5" name="TextBox 4">
            <a:extLst>
              <a:ext uri="{FF2B5EF4-FFF2-40B4-BE49-F238E27FC236}">
                <a16:creationId xmlns:a16="http://schemas.microsoft.com/office/drawing/2014/main" id="{B01CCF19-A857-F652-60A7-22460E3ECCB5}"/>
              </a:ext>
            </a:extLst>
          </p:cNvPr>
          <p:cNvSpPr txBox="1"/>
          <p:nvPr/>
        </p:nvSpPr>
        <p:spPr>
          <a:xfrm>
            <a:off x="200026" y="300038"/>
            <a:ext cx="7430484" cy="6432530"/>
          </a:xfrm>
          <a:prstGeom prst="rect">
            <a:avLst/>
          </a:prstGeom>
          <a:noFill/>
        </p:spPr>
        <p:txBody>
          <a:bodyPr wrap="square" rtlCol="0">
            <a:spAutoFit/>
          </a:bodyPr>
          <a:lstStyle/>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Our singing heart,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our day’s doxology, our gold,</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bring for celebration.</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Our stillness, our glimpses of serenity, our frankincense,</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bring for meditation.</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Our brokenness, our tears of rage and sorrow, our myrrh,</a:t>
            </a:r>
          </a:p>
          <a:p>
            <a:r>
              <a:rPr lang="en-GB" sz="4000" dirty="0">
                <a:solidFill>
                  <a:srgbClr val="FFFF00"/>
                </a:solidFill>
                <a:latin typeface="Tahoma" panose="020B0604030504040204" pitchFamily="34" charset="0"/>
                <a:ea typeface="Tahoma" panose="020B0604030504040204" pitchFamily="34" charset="0"/>
                <a:cs typeface="Tahoma" panose="020B0604030504040204" pitchFamily="34" charset="0"/>
              </a:rPr>
              <a:t>we bring for sacrifice.</a:t>
            </a:r>
          </a:p>
          <a:p>
            <a:endParaRPr lang="en-GB"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Kay Compston, </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op cit.</a:t>
            </a:r>
          </a:p>
        </p:txBody>
      </p:sp>
    </p:spTree>
    <p:extLst>
      <p:ext uri="{BB962C8B-B14F-4D97-AF65-F5344CB8AC3E}">
        <p14:creationId xmlns:p14="http://schemas.microsoft.com/office/powerpoint/2010/main" val="3219438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985D6-96AC-9B4C-7299-54A632E5D915}"/>
            </a:ext>
          </a:extLst>
        </p:cNvPr>
        <p:cNvGrpSpPr/>
        <p:nvPr/>
      </p:nvGrpSpPr>
      <p:grpSpPr>
        <a:xfrm>
          <a:off x="0" y="0"/>
          <a:ext cx="0" cy="0"/>
          <a:chOff x="0" y="0"/>
          <a:chExt cx="0" cy="0"/>
        </a:xfrm>
      </p:grpSpPr>
      <p:pic>
        <p:nvPicPr>
          <p:cNvPr id="9" name="Content Placeholder 8" descr="A religious painting of a manger&#10;&#10;Description automatically generated">
            <a:extLst>
              <a:ext uri="{FF2B5EF4-FFF2-40B4-BE49-F238E27FC236}">
                <a16:creationId xmlns:a16="http://schemas.microsoft.com/office/drawing/2014/main" id="{2482403E-6B27-4593-FEBA-D2813B43DD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9274"/>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35499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DBABB-0492-416D-BFDC-BF1FD79316F7}"/>
              </a:ext>
            </a:extLst>
          </p:cNvPr>
          <p:cNvSpPr txBox="1"/>
          <p:nvPr/>
        </p:nvSpPr>
        <p:spPr>
          <a:xfrm>
            <a:off x="200026" y="300038"/>
            <a:ext cx="11758612" cy="6247864"/>
          </a:xfrm>
          <a:prstGeom prst="rect">
            <a:avLst/>
          </a:prstGeom>
          <a:noFill/>
        </p:spPr>
        <p:txBody>
          <a:bodyPr wrap="square" rtlCol="0">
            <a:spAutoFit/>
          </a:bodyPr>
          <a:lstStyle/>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Now when Jesus was born in Bethlehem of Judaea in the days of Herod the king, behold, there came wise men from the east to Jerusalem, asking, ‘Where is the child who has been born King of the Jews? For we observed his star at its rising, and have come to pay him homage.  When King Herod heard this, he was frightened, and all Jerusalem with him;  and calling together all the chief priests and scribes of the people, he inquired of them where the Messiah was to be born.</a:t>
            </a:r>
          </a:p>
        </p:txBody>
      </p:sp>
    </p:spTree>
    <p:extLst>
      <p:ext uri="{BB962C8B-B14F-4D97-AF65-F5344CB8AC3E}">
        <p14:creationId xmlns:p14="http://schemas.microsoft.com/office/powerpoint/2010/main" val="351382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CCDD8-2A29-F7C7-7EF6-CBC701103A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4A81C2-D29E-260F-087B-CAAF5A0C5158}"/>
              </a:ext>
            </a:extLst>
          </p:cNvPr>
          <p:cNvSpPr txBox="1"/>
          <p:nvPr/>
        </p:nvSpPr>
        <p:spPr>
          <a:xfrm>
            <a:off x="200026" y="300038"/>
            <a:ext cx="11758612" cy="6247864"/>
          </a:xfrm>
          <a:prstGeom prst="rect">
            <a:avLst/>
          </a:prstGeom>
          <a:noFill/>
        </p:spPr>
        <p:txBody>
          <a:bodyPr wrap="square" rtlCol="0">
            <a:spAutoFit/>
          </a:bodyPr>
          <a:lstStyle/>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They told him, ‘In Bethlehem of Judea; for so it has been written by the prophet:</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“And you, Bethlehem, in the land of Judah, </a:t>
            </a:r>
          </a:p>
          <a:p>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Are by no means least among the rulers of Judah; for from you shall come a ruler who is to shepherd my people Israel.”’</a:t>
            </a:r>
          </a:p>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Then Herod secretly called for the wise men and learned from them the exact time the star had appeared.  Then he sent them to Bethlehem, saying, ‘Go and search diligently for the child; and</a:t>
            </a:r>
          </a:p>
        </p:txBody>
      </p:sp>
    </p:spTree>
    <p:extLst>
      <p:ext uri="{BB962C8B-B14F-4D97-AF65-F5344CB8AC3E}">
        <p14:creationId xmlns:p14="http://schemas.microsoft.com/office/powerpoint/2010/main" val="381856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37445-8537-5B9B-2E46-DB8D11546F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3BF5F2-D2E6-3281-2B90-62D0CE4443CC}"/>
              </a:ext>
            </a:extLst>
          </p:cNvPr>
          <p:cNvSpPr txBox="1"/>
          <p:nvPr/>
        </p:nvSpPr>
        <p:spPr>
          <a:xfrm>
            <a:off x="200026" y="300038"/>
            <a:ext cx="11758612" cy="5016758"/>
          </a:xfrm>
          <a:prstGeom prst="rect">
            <a:avLst/>
          </a:prstGeom>
          <a:noFill/>
        </p:spPr>
        <p:txBody>
          <a:bodyPr wrap="square" rtlCol="0">
            <a:spAutoFit/>
          </a:bodyPr>
          <a:lstStyle/>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when you have found him, bring me word so that I may also go and pay him homage.’</a:t>
            </a:r>
          </a:p>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When they had heard the king, they set out; and there, ahead of them, went the star, that they had seen at its rising, until it stopped over the place where the child was.</a:t>
            </a:r>
          </a:p>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When they saw that the star had stopped, they overwhelmed with joy.</a:t>
            </a:r>
          </a:p>
        </p:txBody>
      </p:sp>
    </p:spTree>
    <p:extLst>
      <p:ext uri="{BB962C8B-B14F-4D97-AF65-F5344CB8AC3E}">
        <p14:creationId xmlns:p14="http://schemas.microsoft.com/office/powerpoint/2010/main" val="258598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E5BB-9C32-5D0F-7062-7B49455D35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1C37EB-5064-D24D-8B4D-71BF4F1DD182}"/>
              </a:ext>
            </a:extLst>
          </p:cNvPr>
          <p:cNvSpPr txBox="1"/>
          <p:nvPr/>
        </p:nvSpPr>
        <p:spPr>
          <a:xfrm>
            <a:off x="200026" y="300038"/>
            <a:ext cx="11758612" cy="5016758"/>
          </a:xfrm>
          <a:prstGeom prst="rect">
            <a:avLst/>
          </a:prstGeom>
          <a:noFill/>
        </p:spPr>
        <p:txBody>
          <a:bodyPr wrap="square" rtlCol="0">
            <a:spAutoFit/>
          </a:bodyPr>
          <a:lstStyle/>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On entering the house, they saw the child with Mary his mother, and they knelt down, and paid him homage.  Then, opening their treasure-chests, they offered him gifts of gold, frankincense and myrrh.</a:t>
            </a:r>
          </a:p>
          <a:p>
            <a:pPr algn="just"/>
            <a:r>
              <a:rPr lang="en-GB" sz="4000" dirty="0">
                <a:solidFill>
                  <a:schemeClr val="bg1"/>
                </a:solidFill>
                <a:latin typeface="Tahoma" panose="020B0604030504040204" pitchFamily="34" charset="0"/>
                <a:ea typeface="Tahoma" panose="020B0604030504040204" pitchFamily="34" charset="0"/>
                <a:cs typeface="Tahoma" panose="020B0604030504040204" pitchFamily="34" charset="0"/>
              </a:rPr>
              <a:t>And having been warned in a dream not to return to Herod, they left for their own country by another way.</a:t>
            </a:r>
          </a:p>
        </p:txBody>
      </p:sp>
    </p:spTree>
    <p:extLst>
      <p:ext uri="{BB962C8B-B14F-4D97-AF65-F5344CB8AC3E}">
        <p14:creationId xmlns:p14="http://schemas.microsoft.com/office/powerpoint/2010/main" val="184807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ainting of a manger with a baby person">
            <a:extLst>
              <a:ext uri="{FF2B5EF4-FFF2-40B4-BE49-F238E27FC236}">
                <a16:creationId xmlns:a16="http://schemas.microsoft.com/office/drawing/2014/main" id="{77C6E0CE-077D-3068-5A62-CC32B61CE0EE}"/>
              </a:ext>
            </a:extLst>
          </p:cNvPr>
          <p:cNvPicPr>
            <a:picLocks noChangeAspect="1"/>
          </p:cNvPicPr>
          <p:nvPr/>
        </p:nvPicPr>
        <p:blipFill>
          <a:blip r:embed="rId2">
            <a:extLst>
              <a:ext uri="{28A0092B-C50C-407E-A947-70E740481C1C}">
                <a14:useLocalDpi xmlns:a14="http://schemas.microsoft.com/office/drawing/2010/main" val="0"/>
              </a:ext>
            </a:extLst>
          </a:blip>
          <a:srcRect t="9530" b="12088"/>
          <a:stretch/>
        </p:blipFill>
        <p:spPr>
          <a:xfrm>
            <a:off x="-1504" y="1282"/>
            <a:ext cx="12191980" cy="6856718"/>
          </a:xfrm>
          <a:prstGeom prst="rect">
            <a:avLst/>
          </a:prstGeom>
        </p:spPr>
      </p:pic>
    </p:spTree>
    <p:extLst>
      <p:ext uri="{BB962C8B-B14F-4D97-AF65-F5344CB8AC3E}">
        <p14:creationId xmlns:p14="http://schemas.microsoft.com/office/powerpoint/2010/main" val="312704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E2140ABA94541A16D67422774AED4" ma:contentTypeVersion="13" ma:contentTypeDescription="Create a new document." ma:contentTypeScope="" ma:versionID="b06011a4c5167366b0319f2047daba09">
  <xsd:schema xmlns:xsd="http://www.w3.org/2001/XMLSchema" xmlns:xs="http://www.w3.org/2001/XMLSchema" xmlns:p="http://schemas.microsoft.com/office/2006/metadata/properties" xmlns:ns2="8eca4093-45b4-4693-a523-fbeddbc54b37" xmlns:ns3="7233d6c0-94ab-42ed-954d-d6a62f02c6e6" targetNamespace="http://schemas.microsoft.com/office/2006/metadata/properties" ma:root="true" ma:fieldsID="177cf177ea3b1677d7159c517d3d0481" ns2:_="" ns3:_="">
    <xsd:import namespace="8eca4093-45b4-4693-a523-fbeddbc54b37"/>
    <xsd:import namespace="7233d6c0-94ab-42ed-954d-d6a62f02c6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a4093-45b4-4693-a523-fbeddbc54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9cf0588-84b1-460c-af55-aea9907e7e1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33d6c0-94ab-42ed-954d-d6a62f02c6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98f0521-036d-4854-ba98-1e27a74eece3}" ma:internalName="TaxCatchAll" ma:showField="CatchAllData" ma:web="7233d6c0-94ab-42ed-954d-d6a62f02c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ca4093-45b4-4693-a523-fbeddbc54b37">
      <Terms xmlns="http://schemas.microsoft.com/office/infopath/2007/PartnerControls"/>
    </lcf76f155ced4ddcb4097134ff3c332f>
    <TaxCatchAll xmlns="7233d6c0-94ab-42ed-954d-d6a62f02c6e6" xsi:nil="true"/>
  </documentManagement>
</p:properties>
</file>

<file path=customXml/itemProps1.xml><?xml version="1.0" encoding="utf-8"?>
<ds:datastoreItem xmlns:ds="http://schemas.openxmlformats.org/officeDocument/2006/customXml" ds:itemID="{90C26F8A-7D5B-4D89-B1A4-64F208CDA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a4093-45b4-4693-a523-fbeddbc54b37"/>
    <ds:schemaRef ds:uri="7233d6c0-94ab-42ed-954d-d6a62f02c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EB577-7128-4B5A-BAB7-41C78D97D05B}">
  <ds:schemaRefs>
    <ds:schemaRef ds:uri="http://schemas.microsoft.com/sharepoint/v3/contenttype/forms"/>
  </ds:schemaRefs>
</ds:datastoreItem>
</file>

<file path=customXml/itemProps3.xml><?xml version="1.0" encoding="utf-8"?>
<ds:datastoreItem xmlns:ds="http://schemas.openxmlformats.org/officeDocument/2006/customXml" ds:itemID="{93856079-13D5-4B8C-9A6C-7D306EC9BCD6}">
  <ds:schemaRefs>
    <ds:schemaRef ds:uri="http://schemas.microsoft.com/office/2006/metadata/properties"/>
    <ds:schemaRef ds:uri="http://schemas.microsoft.com/office/infopath/2007/PartnerControls"/>
    <ds:schemaRef ds:uri="8eca4093-45b4-4693-a523-fbeddbc54b37"/>
    <ds:schemaRef ds:uri="7233d6c0-94ab-42ed-954d-d6a62f02c6e6"/>
  </ds:schemaRefs>
</ds:datastoreItem>
</file>

<file path=docProps/app.xml><?xml version="1.0" encoding="utf-8"?>
<Properties xmlns="http://schemas.openxmlformats.org/officeDocument/2006/extended-properties" xmlns:vt="http://schemas.openxmlformats.org/officeDocument/2006/docPropsVTypes">
  <TotalTime>861</TotalTime>
  <Words>1247</Words>
  <Application>Microsoft Office PowerPoint</Application>
  <PresentationFormat>Widescreen</PresentationFormat>
  <Paragraphs>181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Tahoma</vt:lpstr>
      <vt:lpstr>Office Theme</vt:lpstr>
      <vt:lpstr>PowerPoint Presentation</vt:lpstr>
      <vt:lpstr>PowerPoint Presentation</vt:lpstr>
      <vt:lpstr>PowerPoint Presentation</vt:lpstr>
      <vt:lpstr>Matthew 2: 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 Songs of thankfulness and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 Carol of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 Brightest and best of the sons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Clarke</dc:creator>
  <cp:lastModifiedBy>Geoffrey Clarke</cp:lastModifiedBy>
  <cp:revision>27</cp:revision>
  <dcterms:created xsi:type="dcterms:W3CDTF">2020-11-25T17:40:18Z</dcterms:created>
  <dcterms:modified xsi:type="dcterms:W3CDTF">2025-01-06T20:40:27Z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0x010100D9FE2140ABA94541A16D67422774AED4</vt:lpwstr>
  </property>
  <property fmtid="{D5CDD505-2E9C-101B-9397-08002B2CF9AE}" pid="3" name="MediaServiceImageTags">
    <vt:lpwstr/>
  </property>
</Properties>
</file>